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23"/>
  </p:notesMasterIdLst>
  <p:handoutMasterIdLst>
    <p:handoutMasterId r:id="rId24"/>
  </p:handoutMasterIdLst>
  <p:sldIdLst>
    <p:sldId id="256" r:id="rId2"/>
    <p:sldId id="752" r:id="rId3"/>
    <p:sldId id="750" r:id="rId4"/>
    <p:sldId id="753" r:id="rId5"/>
    <p:sldId id="754" r:id="rId6"/>
    <p:sldId id="755" r:id="rId7"/>
    <p:sldId id="756" r:id="rId8"/>
    <p:sldId id="757" r:id="rId9"/>
    <p:sldId id="758" r:id="rId10"/>
    <p:sldId id="760" r:id="rId11"/>
    <p:sldId id="761" r:id="rId12"/>
    <p:sldId id="762" r:id="rId13"/>
    <p:sldId id="763" r:id="rId14"/>
    <p:sldId id="764" r:id="rId15"/>
    <p:sldId id="765" r:id="rId16"/>
    <p:sldId id="766" r:id="rId17"/>
    <p:sldId id="767" r:id="rId18"/>
    <p:sldId id="768" r:id="rId19"/>
    <p:sldId id="770" r:id="rId20"/>
    <p:sldId id="748" r:id="rId21"/>
    <p:sldId id="759" r:id="rId22"/>
  </p:sldIdLst>
  <p:sldSz cx="12192000" cy="6858000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 autoAdjust="0"/>
    <p:restoredTop sz="81361" autoAdjust="0"/>
  </p:normalViewPr>
  <p:slideViewPr>
    <p:cSldViewPr>
      <p:cViewPr varScale="1">
        <p:scale>
          <a:sx n="103" d="100"/>
          <a:sy n="103" d="100"/>
        </p:scale>
        <p:origin x="182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A2D32-8837-1641-BD8F-E41D4D3D7120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A87E8B0-2BB6-4E46-96D2-5CD85D0E278C}">
      <dgm:prSet phldrT="[Texto]"/>
      <dgm:spPr/>
      <dgm:t>
        <a:bodyPr/>
        <a:lstStyle/>
        <a:p>
          <a:r>
            <a:rPr lang="pt-BR" dirty="0" err="1"/>
            <a:t>Quali</a:t>
          </a:r>
          <a:endParaRPr lang="pt-BR" dirty="0"/>
        </a:p>
      </dgm:t>
    </dgm:pt>
    <dgm:pt modelId="{278F5F20-27A7-E54D-A158-494853E0024B}" type="parTrans" cxnId="{8904EAB5-FB84-144F-9401-FAFA976ACB5A}">
      <dgm:prSet/>
      <dgm:spPr/>
      <dgm:t>
        <a:bodyPr/>
        <a:lstStyle/>
        <a:p>
          <a:endParaRPr lang="pt-BR"/>
        </a:p>
      </dgm:t>
    </dgm:pt>
    <dgm:pt modelId="{6F0F2FD5-08C6-9649-A314-A9E562232C29}" type="sibTrans" cxnId="{8904EAB5-FB84-144F-9401-FAFA976ACB5A}">
      <dgm:prSet/>
      <dgm:spPr/>
      <dgm:t>
        <a:bodyPr/>
        <a:lstStyle/>
        <a:p>
          <a:endParaRPr lang="pt-BR"/>
        </a:p>
      </dgm:t>
    </dgm:pt>
    <dgm:pt modelId="{E8039E4E-E99B-9447-ACC7-A3E8C4756321}">
      <dgm:prSet phldrT="[Texto]"/>
      <dgm:spPr/>
      <dgm:t>
        <a:bodyPr/>
        <a:lstStyle/>
        <a:p>
          <a:r>
            <a:rPr lang="pt-BR" dirty="0"/>
            <a:t>Quanti</a:t>
          </a:r>
        </a:p>
      </dgm:t>
    </dgm:pt>
    <dgm:pt modelId="{D226D6CC-C45B-3A49-ACD1-C257DB63AF61}" type="parTrans" cxnId="{8ABA7EE0-22E8-9D46-93C5-0CB5B5F3797B}">
      <dgm:prSet/>
      <dgm:spPr/>
      <dgm:t>
        <a:bodyPr/>
        <a:lstStyle/>
        <a:p>
          <a:endParaRPr lang="pt-BR"/>
        </a:p>
      </dgm:t>
    </dgm:pt>
    <dgm:pt modelId="{45F6B458-3F91-894A-B864-02015CDF1682}" type="sibTrans" cxnId="{8ABA7EE0-22E8-9D46-93C5-0CB5B5F3797B}">
      <dgm:prSet/>
      <dgm:spPr/>
      <dgm:t>
        <a:bodyPr/>
        <a:lstStyle/>
        <a:p>
          <a:endParaRPr lang="pt-BR"/>
        </a:p>
      </dgm:t>
    </dgm:pt>
    <dgm:pt modelId="{8CBFEA5B-B1C8-104A-8916-674BAC627AD6}" type="pres">
      <dgm:prSet presAssocID="{E7EA2D32-8837-1641-BD8F-E41D4D3D7120}" presName="compositeShape" presStyleCnt="0">
        <dgm:presLayoutVars>
          <dgm:chMax val="2"/>
          <dgm:dir/>
          <dgm:resizeHandles val="exact"/>
        </dgm:presLayoutVars>
      </dgm:prSet>
      <dgm:spPr/>
    </dgm:pt>
    <dgm:pt modelId="{F6E325AC-92DA-4844-A68F-DC2F1CBE0A6A}" type="pres">
      <dgm:prSet presAssocID="{E7EA2D32-8837-1641-BD8F-E41D4D3D7120}" presName="ribbon" presStyleLbl="node1" presStyleIdx="0" presStyleCnt="1" custLinFactNeighborY="-2682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36E2CAB4-F903-9247-95CC-A40EAC1986F5}" type="pres">
      <dgm:prSet presAssocID="{E7EA2D32-8837-1641-BD8F-E41D4D3D7120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7A76C5C1-634E-A247-993B-8354685D792B}" type="pres">
      <dgm:prSet presAssocID="{E7EA2D32-8837-1641-BD8F-E41D4D3D7120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0CD6286-4168-6442-B314-633FEC09CCB8}" type="presOf" srcId="{2A87E8B0-2BB6-4E46-96D2-5CD85D0E278C}" destId="{36E2CAB4-F903-9247-95CC-A40EAC1986F5}" srcOrd="0" destOrd="0" presId="urn:microsoft.com/office/officeart/2005/8/layout/arrow6"/>
    <dgm:cxn modelId="{DC4272A7-2864-0447-896C-9EFF1D423779}" type="presOf" srcId="{E8039E4E-E99B-9447-ACC7-A3E8C4756321}" destId="{7A76C5C1-634E-A247-993B-8354685D792B}" srcOrd="0" destOrd="0" presId="urn:microsoft.com/office/officeart/2005/8/layout/arrow6"/>
    <dgm:cxn modelId="{8904EAB5-FB84-144F-9401-FAFA976ACB5A}" srcId="{E7EA2D32-8837-1641-BD8F-E41D4D3D7120}" destId="{2A87E8B0-2BB6-4E46-96D2-5CD85D0E278C}" srcOrd="0" destOrd="0" parTransId="{278F5F20-27A7-E54D-A158-494853E0024B}" sibTransId="{6F0F2FD5-08C6-9649-A314-A9E562232C29}"/>
    <dgm:cxn modelId="{FB5637E0-4A6D-844A-9546-F98C4F03597E}" type="presOf" srcId="{E7EA2D32-8837-1641-BD8F-E41D4D3D7120}" destId="{8CBFEA5B-B1C8-104A-8916-674BAC627AD6}" srcOrd="0" destOrd="0" presId="urn:microsoft.com/office/officeart/2005/8/layout/arrow6"/>
    <dgm:cxn modelId="{8ABA7EE0-22E8-9D46-93C5-0CB5B5F3797B}" srcId="{E7EA2D32-8837-1641-BD8F-E41D4D3D7120}" destId="{E8039E4E-E99B-9447-ACC7-A3E8C4756321}" srcOrd="1" destOrd="0" parTransId="{D226D6CC-C45B-3A49-ACD1-C257DB63AF61}" sibTransId="{45F6B458-3F91-894A-B864-02015CDF1682}"/>
    <dgm:cxn modelId="{91F64931-55D7-B047-86E9-B7A12ADED026}" type="presParOf" srcId="{8CBFEA5B-B1C8-104A-8916-674BAC627AD6}" destId="{F6E325AC-92DA-4844-A68F-DC2F1CBE0A6A}" srcOrd="0" destOrd="0" presId="urn:microsoft.com/office/officeart/2005/8/layout/arrow6"/>
    <dgm:cxn modelId="{717952D3-3636-6649-9A68-E7CBFD35F990}" type="presParOf" srcId="{8CBFEA5B-B1C8-104A-8916-674BAC627AD6}" destId="{36E2CAB4-F903-9247-95CC-A40EAC1986F5}" srcOrd="1" destOrd="0" presId="urn:microsoft.com/office/officeart/2005/8/layout/arrow6"/>
    <dgm:cxn modelId="{FB9E7F49-5A5E-424E-9C78-DDB55F6B925B}" type="presParOf" srcId="{8CBFEA5B-B1C8-104A-8916-674BAC627AD6}" destId="{7A76C5C1-634E-A247-993B-8354685D792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/>
      <dgm:spPr/>
      <dgm:t>
        <a:bodyPr/>
        <a:lstStyle/>
        <a:p>
          <a:r>
            <a:rPr lang="pt-BR" dirty="0"/>
            <a:t>2000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/>
        </a:p>
      </dgm:t>
    </dgm:pt>
    <dgm:pt modelId="{FFA10834-4A1C-B041-8157-72FBD8AE1B0D}">
      <dgm:prSet phldrT="[Texto]"/>
      <dgm:spPr/>
      <dgm:t>
        <a:bodyPr/>
        <a:lstStyle/>
        <a:p>
          <a:r>
            <a:rPr lang="pt-BR" dirty="0"/>
            <a:t>2001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/>
        </a:p>
      </dgm:t>
    </dgm:pt>
    <dgm:pt modelId="{A6543013-24AD-FB4A-B2F4-CB0314C5E6D7}">
      <dgm:prSet phldrT="[Texto]"/>
      <dgm:spPr/>
      <dgm:t>
        <a:bodyPr/>
        <a:lstStyle/>
        <a:p>
          <a:r>
            <a:rPr lang="pt-BR" dirty="0"/>
            <a:t>2003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/>
        </a:p>
      </dgm:t>
    </dgm:pt>
    <dgm:pt modelId="{4C2578C9-CBD8-1749-9EF4-C43F8591FA60}">
      <dgm:prSet phldrT="[Texto]"/>
      <dgm:spPr/>
      <dgm:t>
        <a:bodyPr/>
        <a:lstStyle/>
        <a:p>
          <a:r>
            <a:rPr lang="pt-BR" b="0" i="0" dirty="0"/>
            <a:t>1º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/>
        </a:p>
      </dgm:t>
    </dgm:pt>
    <dgm:pt modelId="{A1B30D3B-1B3D-584E-AFED-94EE899BB630}">
      <dgm:prSet/>
      <dgm:spPr/>
      <dgm:t>
        <a:bodyPr/>
        <a:lstStyle/>
        <a:p>
          <a:r>
            <a:rPr lang="pt-BR" b="0" i="0" dirty="0"/>
            <a:t>2º Simpósio de Manutenção de Software da Marinha (</a:t>
          </a:r>
          <a:r>
            <a:rPr lang="pt-BR" b="0" i="0" dirty="0" err="1"/>
            <a:t>ManSoft</a:t>
          </a:r>
          <a:r>
            <a:rPr lang="pt-BR" b="0" i="0" dirty="0"/>
            <a:t>) no Rio de Janeiro</a:t>
          </a:r>
          <a:endParaRPr lang="pt-BR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/>
        </a:p>
      </dgm:t>
    </dgm:pt>
    <dgm:pt modelId="{FD1EE0B9-9750-7D47-B16F-E48A9781BBD2}">
      <dgm:prSet phldrT="[Texto]"/>
      <dgm:spPr/>
      <dgm:t>
        <a:bodyPr/>
        <a:lstStyle/>
        <a:p>
          <a:r>
            <a:rPr lang="pt-BR" b="0" i="0" dirty="0"/>
            <a:t>Simpósio de Desenvolvimento e Manutenção de Software da Marinha (SDMS)</a:t>
          </a:r>
          <a:endParaRPr lang="pt-BR" dirty="0"/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/>
        </a:p>
      </dgm:t>
    </dgm:pt>
    <dgm:pt modelId="{D79087E6-9CC7-FD40-BED1-9A41CCEAA92A}" type="pres">
      <dgm:prSet presAssocID="{984D4DCC-4044-E143-8D1F-2F2A26940416}" presName="Name0" presStyleCnt="0">
        <dgm:presLayoutVars>
          <dgm:dir/>
          <dgm:animLvl val="lvl"/>
          <dgm:resizeHandles val="exact"/>
        </dgm:presLayoutVars>
      </dgm:prSet>
      <dgm:spPr/>
    </dgm:pt>
    <dgm:pt modelId="{79FD9CCA-6AC3-294F-8BE5-102B8759835A}" type="pres">
      <dgm:prSet presAssocID="{984D4DCC-4044-E143-8D1F-2F2A26940416}" presName="tSp" presStyleCnt="0"/>
      <dgm:spPr/>
    </dgm:pt>
    <dgm:pt modelId="{C8540949-0677-6F43-8AF8-F34A82561177}" type="pres">
      <dgm:prSet presAssocID="{984D4DCC-4044-E143-8D1F-2F2A26940416}" presName="bSp" presStyleCnt="0"/>
      <dgm:spPr/>
    </dgm:pt>
    <dgm:pt modelId="{E0772EF8-905D-C744-A878-EEE74A3491ED}" type="pres">
      <dgm:prSet presAssocID="{984D4DCC-4044-E143-8D1F-2F2A26940416}" presName="process" presStyleCnt="0"/>
      <dgm:spPr/>
    </dgm:pt>
    <dgm:pt modelId="{14E7E5E8-4EFC-EC4D-A55F-6D2FA87CBE86}" type="pres">
      <dgm:prSet presAssocID="{1EC730D7-E694-C641-8681-C3F2E246CDB2}" presName="composite1" presStyleCnt="0"/>
      <dgm:spPr/>
    </dgm:pt>
    <dgm:pt modelId="{FE9ED93E-F1CC-1342-888E-44E787874417}" type="pres">
      <dgm:prSet presAssocID="{1EC730D7-E694-C641-8681-C3F2E246CDB2}" presName="dummyNode1" presStyleLbl="node1" presStyleIdx="0" presStyleCnt="3"/>
      <dgm:spPr/>
    </dgm:pt>
    <dgm:pt modelId="{0F99481C-540D-D049-B955-B5E32AE45B87}" type="pres">
      <dgm:prSet presAssocID="{1EC730D7-E694-C641-8681-C3F2E246CDB2}" presName="childNode1" presStyleLbl="bgAcc1" presStyleIdx="0" presStyleCnt="3">
        <dgm:presLayoutVars>
          <dgm:bulletEnabled val="1"/>
        </dgm:presLayoutVars>
      </dgm:prSet>
      <dgm:spPr/>
    </dgm:pt>
    <dgm:pt modelId="{BAAF6A48-874D-AA40-A7CE-B344851AAA24}" type="pres">
      <dgm:prSet presAssocID="{1EC730D7-E694-C641-8681-C3F2E246CDB2}" presName="childNode1tx" presStyleLbl="bgAcc1" presStyleIdx="0" presStyleCnt="3">
        <dgm:presLayoutVars>
          <dgm:bulletEnabled val="1"/>
        </dgm:presLayoutVars>
      </dgm:prSet>
      <dgm:spPr/>
    </dgm:pt>
    <dgm:pt modelId="{6ED69548-2AFB-E447-AAA8-7B18D4000EF3}" type="pres">
      <dgm:prSet presAssocID="{1EC730D7-E694-C641-8681-C3F2E246CDB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CE0A5C5-9AE4-D04B-9B6A-7FD94EADBD55}" type="pres">
      <dgm:prSet presAssocID="{1EC730D7-E694-C641-8681-C3F2E246CDB2}" presName="connSite1" presStyleCnt="0"/>
      <dgm:spPr/>
    </dgm:pt>
    <dgm:pt modelId="{E9B56F48-2733-8C46-8372-0A1CA076DAA3}" type="pres">
      <dgm:prSet presAssocID="{BD277284-34DF-0747-A0D9-46A7AEEA48F3}" presName="Name9" presStyleLbl="sibTrans2D1" presStyleIdx="0" presStyleCnt="2"/>
      <dgm:spPr/>
    </dgm:pt>
    <dgm:pt modelId="{57BE7BA3-75B3-5C4F-BA85-6854E0DB2E50}" type="pres">
      <dgm:prSet presAssocID="{FFA10834-4A1C-B041-8157-72FBD8AE1B0D}" presName="composite2" presStyleCnt="0"/>
      <dgm:spPr/>
    </dgm:pt>
    <dgm:pt modelId="{B103C936-0FC8-474E-B945-D0B17250D4EF}" type="pres">
      <dgm:prSet presAssocID="{FFA10834-4A1C-B041-8157-72FBD8AE1B0D}" presName="dummyNode2" presStyleLbl="node1" presStyleIdx="0" presStyleCnt="3"/>
      <dgm:spPr/>
    </dgm:pt>
    <dgm:pt modelId="{92D245E4-7B68-CD4A-B733-9E12B6E102D6}" type="pres">
      <dgm:prSet presAssocID="{FFA10834-4A1C-B041-8157-72FBD8AE1B0D}" presName="childNode2" presStyleLbl="bgAcc1" presStyleIdx="1" presStyleCnt="3">
        <dgm:presLayoutVars>
          <dgm:bulletEnabled val="1"/>
        </dgm:presLayoutVars>
      </dgm:prSet>
      <dgm:spPr/>
    </dgm:pt>
    <dgm:pt modelId="{BC33B6F3-AFC6-5D4D-BEF9-7BABC5E125AD}" type="pres">
      <dgm:prSet presAssocID="{FFA10834-4A1C-B041-8157-72FBD8AE1B0D}" presName="childNode2tx" presStyleLbl="bgAcc1" presStyleIdx="1" presStyleCnt="3">
        <dgm:presLayoutVars>
          <dgm:bulletEnabled val="1"/>
        </dgm:presLayoutVars>
      </dgm:prSet>
      <dgm:spPr/>
    </dgm:pt>
    <dgm:pt modelId="{1C3DD581-BF85-3448-BBAF-17217EC9484D}" type="pres">
      <dgm:prSet presAssocID="{FFA10834-4A1C-B041-8157-72FBD8AE1B0D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3D6F871-030B-8944-95DC-C308188A3B94}" type="pres">
      <dgm:prSet presAssocID="{FFA10834-4A1C-B041-8157-72FBD8AE1B0D}" presName="connSite2" presStyleCnt="0"/>
      <dgm:spPr/>
    </dgm:pt>
    <dgm:pt modelId="{A53A3482-87D2-A846-9A1B-E5E4FE80568B}" type="pres">
      <dgm:prSet presAssocID="{FD2C704D-D73B-F846-9EE3-AC8EB27CB835}" presName="Name18" presStyleLbl="sibTrans2D1" presStyleIdx="1" presStyleCnt="2"/>
      <dgm:spPr/>
    </dgm:pt>
    <dgm:pt modelId="{1801E959-75A6-514D-ADBE-D01D6EC21344}" type="pres">
      <dgm:prSet presAssocID="{A6543013-24AD-FB4A-B2F4-CB0314C5E6D7}" presName="composite1" presStyleCnt="0"/>
      <dgm:spPr/>
    </dgm:pt>
    <dgm:pt modelId="{18AA5C3C-B7B7-FD42-8826-5EAD5E15AC7A}" type="pres">
      <dgm:prSet presAssocID="{A6543013-24AD-FB4A-B2F4-CB0314C5E6D7}" presName="dummyNode1" presStyleLbl="node1" presStyleIdx="1" presStyleCnt="3"/>
      <dgm:spPr/>
    </dgm:pt>
    <dgm:pt modelId="{5A1B90B0-AB5B-8846-8EA2-3AF71ADA6AE7}" type="pres">
      <dgm:prSet presAssocID="{A6543013-24AD-FB4A-B2F4-CB0314C5E6D7}" presName="childNode1" presStyleLbl="bgAcc1" presStyleIdx="2" presStyleCnt="3">
        <dgm:presLayoutVars>
          <dgm:bulletEnabled val="1"/>
        </dgm:presLayoutVars>
      </dgm:prSet>
      <dgm:spPr/>
    </dgm:pt>
    <dgm:pt modelId="{2BE23F93-CC57-474A-9DFB-71FE4221AF21}" type="pres">
      <dgm:prSet presAssocID="{A6543013-24AD-FB4A-B2F4-CB0314C5E6D7}" presName="childNode1tx" presStyleLbl="bgAcc1" presStyleIdx="2" presStyleCnt="3">
        <dgm:presLayoutVars>
          <dgm:bulletEnabled val="1"/>
        </dgm:presLayoutVars>
      </dgm:prSet>
      <dgm:spPr/>
    </dgm:pt>
    <dgm:pt modelId="{874D07BD-E03E-184D-9881-041D1C80058B}" type="pres">
      <dgm:prSet presAssocID="{A6543013-24AD-FB4A-B2F4-CB0314C5E6D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F51A03D-CA75-4547-A298-9D5BAE962C55}" type="pres">
      <dgm:prSet presAssocID="{A6543013-24AD-FB4A-B2F4-CB0314C5E6D7}" presName="connSite1" presStyleCnt="0"/>
      <dgm:spPr/>
    </dgm:pt>
  </dgm:ptLst>
  <dgm:cxnLst>
    <dgm:cxn modelId="{D47A0C0F-CDCA-2741-8070-75BDA7CB5848}" type="presOf" srcId="{4C2578C9-CBD8-1749-9EF4-C43F8591FA60}" destId="{BAAF6A48-874D-AA40-A7CE-B344851AAA24}" srcOrd="1" destOrd="0" presId="urn:microsoft.com/office/officeart/2005/8/layout/hProcess4"/>
    <dgm:cxn modelId="{BA94B91C-95CB-494C-A4D5-91F1ED7A9DF8}" type="presOf" srcId="{1EC730D7-E694-C641-8681-C3F2E246CDB2}" destId="{6ED69548-2AFB-E447-AAA8-7B18D4000EF3}" srcOrd="0" destOrd="0" presId="urn:microsoft.com/office/officeart/2005/8/layout/hProcess4"/>
    <dgm:cxn modelId="{E3765128-6CA2-6846-A5F0-F85423FC0FB3}" type="presOf" srcId="{984D4DCC-4044-E143-8D1F-2F2A26940416}" destId="{D79087E6-9CC7-FD40-BED1-9A41CCEAA92A}" srcOrd="0" destOrd="0" presId="urn:microsoft.com/office/officeart/2005/8/layout/hProcess4"/>
    <dgm:cxn modelId="{1D547533-6CAE-2B40-BFB3-74D2836B90D5}" type="presOf" srcId="{FFA10834-4A1C-B041-8157-72FBD8AE1B0D}" destId="{1C3DD581-BF85-3448-BBAF-17217EC9484D}" srcOrd="0" destOrd="0" presId="urn:microsoft.com/office/officeart/2005/8/layout/hProcess4"/>
    <dgm:cxn modelId="{AFEB2336-0F57-6B4D-82E1-EB30E5A556AB}" type="presOf" srcId="{A6543013-24AD-FB4A-B2F4-CB0314C5E6D7}" destId="{874D07BD-E03E-184D-9881-041D1C80058B}" srcOrd="0" destOrd="0" presId="urn:microsoft.com/office/officeart/2005/8/layout/hProcess4"/>
    <dgm:cxn modelId="{8AED344B-0C14-5241-9C27-044E1C3705A8}" type="presOf" srcId="{FD1EE0B9-9750-7D47-B16F-E48A9781BBD2}" destId="{2BE23F93-CC57-474A-9DFB-71FE4221AF21}" srcOrd="1" destOrd="0" presId="urn:microsoft.com/office/officeart/2005/8/layout/hProcess4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7BBD1987-5419-FB42-A770-D37EDD921912}" type="presOf" srcId="{4C2578C9-CBD8-1749-9EF4-C43F8591FA60}" destId="{0F99481C-540D-D049-B955-B5E32AE45B87}" srcOrd="0" destOrd="0" presId="urn:microsoft.com/office/officeart/2005/8/layout/hProcess4"/>
    <dgm:cxn modelId="{284DF98B-E764-194A-8DC3-6DBBB7B06137}" type="presOf" srcId="{A1B30D3B-1B3D-584E-AFED-94EE899BB630}" destId="{92D245E4-7B68-CD4A-B733-9E12B6E102D6}" srcOrd="0" destOrd="0" presId="urn:microsoft.com/office/officeart/2005/8/layout/hProcess4"/>
    <dgm:cxn modelId="{A2342098-229D-F54A-B1EA-9EA115D980D3}" type="presOf" srcId="{FD1EE0B9-9750-7D47-B16F-E48A9781BBD2}" destId="{5A1B90B0-AB5B-8846-8EA2-3AF71ADA6AE7}" srcOrd="0" destOrd="0" presId="urn:microsoft.com/office/officeart/2005/8/layout/hProcess4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CE67DFCB-0594-2D4A-BB92-70057B142120}" type="presOf" srcId="{FD2C704D-D73B-F846-9EE3-AC8EB27CB835}" destId="{A53A3482-87D2-A846-9A1B-E5E4FE80568B}" srcOrd="0" destOrd="0" presId="urn:microsoft.com/office/officeart/2005/8/layout/hProcess4"/>
    <dgm:cxn modelId="{54DF4BD8-3A9F-E440-9EC8-C1BB41F44512}" type="presOf" srcId="{BD277284-34DF-0747-A0D9-46A7AEEA48F3}" destId="{E9B56F48-2733-8C46-8372-0A1CA076DAA3}" srcOrd="0" destOrd="0" presId="urn:microsoft.com/office/officeart/2005/8/layout/hProcess4"/>
    <dgm:cxn modelId="{7CA934DB-67F2-F14D-B81F-6A4A6F52A8D6}" type="presOf" srcId="{A1B30D3B-1B3D-584E-AFED-94EE899BB630}" destId="{BC33B6F3-AFC6-5D4D-BEF9-7BABC5E125AD}" srcOrd="1" destOrd="0" presId="urn:microsoft.com/office/officeart/2005/8/layout/hProcess4"/>
    <dgm:cxn modelId="{DF12E8E1-B4BE-7B47-B56B-CE55081FB286}" srcId="{1EC730D7-E694-C641-8681-C3F2E246CDB2}" destId="{4C2578C9-CBD8-1749-9EF4-C43F8591FA60}" srcOrd="0" destOrd="0" parTransId="{E10A5414-A158-3B4F-92F2-D25FB852A644}" sibTransId="{4352587E-44B9-C740-B1D7-ACC44A8B549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A2C9FB8C-05FE-1B44-A24F-06F8F6438DEE}" type="presParOf" srcId="{D79087E6-9CC7-FD40-BED1-9A41CCEAA92A}" destId="{79FD9CCA-6AC3-294F-8BE5-102B8759835A}" srcOrd="0" destOrd="0" presId="urn:microsoft.com/office/officeart/2005/8/layout/hProcess4"/>
    <dgm:cxn modelId="{91FAEA60-65BB-B847-A1AF-AD53FBD80998}" type="presParOf" srcId="{D79087E6-9CC7-FD40-BED1-9A41CCEAA92A}" destId="{C8540949-0677-6F43-8AF8-F34A82561177}" srcOrd="1" destOrd="0" presId="urn:microsoft.com/office/officeart/2005/8/layout/hProcess4"/>
    <dgm:cxn modelId="{0EEF8642-7F61-C240-90A9-821C7A9B8C9C}" type="presParOf" srcId="{D79087E6-9CC7-FD40-BED1-9A41CCEAA92A}" destId="{E0772EF8-905D-C744-A878-EEE74A3491ED}" srcOrd="2" destOrd="0" presId="urn:microsoft.com/office/officeart/2005/8/layout/hProcess4"/>
    <dgm:cxn modelId="{5EBD717E-AE03-6B4D-A012-76DAA19DF028}" type="presParOf" srcId="{E0772EF8-905D-C744-A878-EEE74A3491ED}" destId="{14E7E5E8-4EFC-EC4D-A55F-6D2FA87CBE86}" srcOrd="0" destOrd="0" presId="urn:microsoft.com/office/officeart/2005/8/layout/hProcess4"/>
    <dgm:cxn modelId="{780EC724-BA91-664E-958E-34DD07592138}" type="presParOf" srcId="{14E7E5E8-4EFC-EC4D-A55F-6D2FA87CBE86}" destId="{FE9ED93E-F1CC-1342-888E-44E787874417}" srcOrd="0" destOrd="0" presId="urn:microsoft.com/office/officeart/2005/8/layout/hProcess4"/>
    <dgm:cxn modelId="{6D8E9460-EB29-1743-9C83-45E4ED9535BA}" type="presParOf" srcId="{14E7E5E8-4EFC-EC4D-A55F-6D2FA87CBE86}" destId="{0F99481C-540D-D049-B955-B5E32AE45B87}" srcOrd="1" destOrd="0" presId="urn:microsoft.com/office/officeart/2005/8/layout/hProcess4"/>
    <dgm:cxn modelId="{50A984DE-E1BC-924F-A726-A322EF29941D}" type="presParOf" srcId="{14E7E5E8-4EFC-EC4D-A55F-6D2FA87CBE86}" destId="{BAAF6A48-874D-AA40-A7CE-B344851AAA24}" srcOrd="2" destOrd="0" presId="urn:microsoft.com/office/officeart/2005/8/layout/hProcess4"/>
    <dgm:cxn modelId="{912EEA34-908E-6540-9CE1-681104ECA97F}" type="presParOf" srcId="{14E7E5E8-4EFC-EC4D-A55F-6D2FA87CBE86}" destId="{6ED69548-2AFB-E447-AAA8-7B18D4000EF3}" srcOrd="3" destOrd="0" presId="urn:microsoft.com/office/officeart/2005/8/layout/hProcess4"/>
    <dgm:cxn modelId="{F8757122-DCFD-B342-A2C4-D69843892FDD}" type="presParOf" srcId="{14E7E5E8-4EFC-EC4D-A55F-6D2FA87CBE86}" destId="{6CE0A5C5-9AE4-D04B-9B6A-7FD94EADBD55}" srcOrd="4" destOrd="0" presId="urn:microsoft.com/office/officeart/2005/8/layout/hProcess4"/>
    <dgm:cxn modelId="{8EF62619-F5D7-A74C-9449-3F071B11A735}" type="presParOf" srcId="{E0772EF8-905D-C744-A878-EEE74A3491ED}" destId="{E9B56F48-2733-8C46-8372-0A1CA076DAA3}" srcOrd="1" destOrd="0" presId="urn:microsoft.com/office/officeart/2005/8/layout/hProcess4"/>
    <dgm:cxn modelId="{44F26842-42E3-0E42-B32A-462325B2E1D8}" type="presParOf" srcId="{E0772EF8-905D-C744-A878-EEE74A3491ED}" destId="{57BE7BA3-75B3-5C4F-BA85-6854E0DB2E50}" srcOrd="2" destOrd="0" presId="urn:microsoft.com/office/officeart/2005/8/layout/hProcess4"/>
    <dgm:cxn modelId="{8A7707ED-5024-214E-B0E8-A23DE5C03503}" type="presParOf" srcId="{57BE7BA3-75B3-5C4F-BA85-6854E0DB2E50}" destId="{B103C936-0FC8-474E-B945-D0B17250D4EF}" srcOrd="0" destOrd="0" presId="urn:microsoft.com/office/officeart/2005/8/layout/hProcess4"/>
    <dgm:cxn modelId="{09FB1A45-0E3F-5A47-9E02-0169510D085A}" type="presParOf" srcId="{57BE7BA3-75B3-5C4F-BA85-6854E0DB2E50}" destId="{92D245E4-7B68-CD4A-B733-9E12B6E102D6}" srcOrd="1" destOrd="0" presId="urn:microsoft.com/office/officeart/2005/8/layout/hProcess4"/>
    <dgm:cxn modelId="{6D77F9A7-CF47-D545-B782-D7805DE6F89B}" type="presParOf" srcId="{57BE7BA3-75B3-5C4F-BA85-6854E0DB2E50}" destId="{BC33B6F3-AFC6-5D4D-BEF9-7BABC5E125AD}" srcOrd="2" destOrd="0" presId="urn:microsoft.com/office/officeart/2005/8/layout/hProcess4"/>
    <dgm:cxn modelId="{20B969AA-19AE-4B48-B2D4-76690E4062DB}" type="presParOf" srcId="{57BE7BA3-75B3-5C4F-BA85-6854E0DB2E50}" destId="{1C3DD581-BF85-3448-BBAF-17217EC9484D}" srcOrd="3" destOrd="0" presId="urn:microsoft.com/office/officeart/2005/8/layout/hProcess4"/>
    <dgm:cxn modelId="{D2FD13A1-891F-CE4D-93CD-B03CF21DB35F}" type="presParOf" srcId="{57BE7BA3-75B3-5C4F-BA85-6854E0DB2E50}" destId="{53D6F871-030B-8944-95DC-C308188A3B94}" srcOrd="4" destOrd="0" presId="urn:microsoft.com/office/officeart/2005/8/layout/hProcess4"/>
    <dgm:cxn modelId="{D90B8E65-CB33-7A43-983C-F4BDE8FB8FA3}" type="presParOf" srcId="{E0772EF8-905D-C744-A878-EEE74A3491ED}" destId="{A53A3482-87D2-A846-9A1B-E5E4FE80568B}" srcOrd="3" destOrd="0" presId="urn:microsoft.com/office/officeart/2005/8/layout/hProcess4"/>
    <dgm:cxn modelId="{8543FCFE-4997-0748-9113-918D5B28D2DD}" type="presParOf" srcId="{E0772EF8-905D-C744-A878-EEE74A3491ED}" destId="{1801E959-75A6-514D-ADBE-D01D6EC21344}" srcOrd="4" destOrd="0" presId="urn:microsoft.com/office/officeart/2005/8/layout/hProcess4"/>
    <dgm:cxn modelId="{D8AA0AC6-8283-4743-A792-99932C2DB0E5}" type="presParOf" srcId="{1801E959-75A6-514D-ADBE-D01D6EC21344}" destId="{18AA5C3C-B7B7-FD42-8826-5EAD5E15AC7A}" srcOrd="0" destOrd="0" presId="urn:microsoft.com/office/officeart/2005/8/layout/hProcess4"/>
    <dgm:cxn modelId="{2A5A4830-2899-B84F-BA4F-99BDF8A334CF}" type="presParOf" srcId="{1801E959-75A6-514D-ADBE-D01D6EC21344}" destId="{5A1B90B0-AB5B-8846-8EA2-3AF71ADA6AE7}" srcOrd="1" destOrd="0" presId="urn:microsoft.com/office/officeart/2005/8/layout/hProcess4"/>
    <dgm:cxn modelId="{991B309B-D0AE-004F-BC76-1312D1EAC87D}" type="presParOf" srcId="{1801E959-75A6-514D-ADBE-D01D6EC21344}" destId="{2BE23F93-CC57-474A-9DFB-71FE4221AF21}" srcOrd="2" destOrd="0" presId="urn:microsoft.com/office/officeart/2005/8/layout/hProcess4"/>
    <dgm:cxn modelId="{607D3971-4414-E34F-AD39-C08CD6BBC9D2}" type="presParOf" srcId="{1801E959-75A6-514D-ADBE-D01D6EC21344}" destId="{874D07BD-E03E-184D-9881-041D1C80058B}" srcOrd="3" destOrd="0" presId="urn:microsoft.com/office/officeart/2005/8/layout/hProcess4"/>
    <dgm:cxn modelId="{BDD3F0D4-3E7C-A34B-92EE-E805C384AED8}" type="presParOf" srcId="{1801E959-75A6-514D-ADBE-D01D6EC21344}" destId="{0F51A03D-CA75-4547-A298-9D5BAE962C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400" dirty="0"/>
            <a:t>2004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16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16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400" dirty="0"/>
            <a:t>2005</a:t>
          </a:r>
          <a:endParaRPr lang="pt-BR" sz="1600" dirty="0"/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16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16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400" dirty="0"/>
            <a:t>2006</a:t>
          </a:r>
          <a:endParaRPr lang="pt-BR" sz="1600" dirty="0"/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16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1600"/>
        </a:p>
      </dgm:t>
    </dgm:pt>
    <dgm:pt modelId="{4C2578C9-CBD8-1749-9EF4-C43F8591FA60}">
      <dgm:prSet phldrT="[Texto]" custT="1"/>
      <dgm:spPr/>
      <dgm:t>
        <a:bodyPr/>
        <a:lstStyle/>
        <a:p>
          <a:r>
            <a:rPr lang="pt-BR" sz="1600" b="0" i="0" dirty="0"/>
            <a:t>No SBES de Brasília, DF</a:t>
          </a:r>
          <a:endParaRPr lang="pt-BR" sz="1600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 sz="1600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 sz="16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b="0" i="0" dirty="0"/>
            <a:t>Nicolas </a:t>
          </a:r>
          <a:r>
            <a:rPr lang="pt-BR" sz="1600" b="0" i="0" dirty="0" err="1"/>
            <a:t>Anquetil</a:t>
          </a:r>
          <a:r>
            <a:rPr lang="pt-BR" sz="1600" b="0" i="0" dirty="0"/>
            <a:t> e Rosângela Penteado</a:t>
          </a:r>
          <a:endParaRPr lang="pt-BR" sz="1600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16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1600"/>
        </a:p>
      </dgm:t>
    </dgm:pt>
    <dgm:pt modelId="{FD1EE0B9-9750-7D47-B16F-E48A9781BBD2}">
      <dgm:prSet phldrT="[Texto]" custT="1"/>
      <dgm:spPr/>
      <dgm:t>
        <a:bodyPr/>
        <a:lstStyle/>
        <a:p>
          <a:r>
            <a:rPr lang="pt-BR" sz="1600" b="0" i="0" dirty="0"/>
            <a:t>Cláudia Werner e </a:t>
          </a:r>
          <a:r>
            <a:rPr lang="pt-BR" sz="1600" dirty="0"/>
            <a:t>Nabor Mendonça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 sz="1600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 sz="16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Nicolas </a:t>
          </a:r>
          <a:r>
            <a:rPr lang="pt-BR" sz="1600" b="0" i="0" dirty="0" err="1"/>
            <a:t>Anquetil</a:t>
          </a:r>
          <a:r>
            <a:rPr lang="pt-BR" sz="1600" b="0" i="0" dirty="0"/>
            <a:t> e Rosângela Penteado</a:t>
          </a:r>
          <a:endParaRPr lang="pt-BR" sz="1600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16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1600"/>
        </a:p>
      </dgm:t>
    </dgm:pt>
    <dgm:pt modelId="{762835AF-11FB-5646-9417-168FA4C33DE1}">
      <dgm:prSet custT="1"/>
      <dgm:spPr/>
      <dgm:t>
        <a:bodyPr/>
        <a:lstStyle/>
        <a:p>
          <a:r>
            <a:rPr lang="pt-BR" sz="1600" dirty="0"/>
            <a:t>Em Manaus, AM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 sz="1600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 sz="1600"/>
        </a:p>
      </dgm:t>
    </dgm:pt>
    <dgm:pt modelId="{95295833-A39F-664D-885C-CCD3338EAA1C}">
      <dgm:prSet phldrT="[Texto]" custT="1"/>
      <dgm:spPr/>
      <dgm:t>
        <a:bodyPr/>
        <a:lstStyle/>
        <a:p>
          <a:r>
            <a:rPr lang="pt-BR" sz="1600" dirty="0"/>
            <a:t>No SBQS de Vila Velha, ES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 sz="1600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 sz="16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400" dirty="0"/>
            <a:t>2007</a:t>
          </a:r>
          <a:endParaRPr lang="pt-BR" sz="1600" dirty="0"/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16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16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400" dirty="0"/>
            <a:t>2008</a:t>
          </a:r>
          <a:endParaRPr lang="pt-BR" sz="1600" dirty="0"/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16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1600"/>
        </a:p>
      </dgm:t>
    </dgm:pt>
    <dgm:pt modelId="{F5D20255-8235-E84B-AE62-24C537AB3F06}">
      <dgm:prSet phldrT="[Texto]" custT="1"/>
      <dgm:spPr/>
      <dgm:t>
        <a:bodyPr/>
        <a:lstStyle/>
        <a:p>
          <a:r>
            <a:rPr lang="pt-BR" sz="1600" dirty="0"/>
            <a:t>Arnaldo Belchior e Marcos </a:t>
          </a:r>
          <a:r>
            <a:rPr lang="pt-BR" sz="1600" dirty="0" err="1"/>
            <a:t>Chaim</a:t>
          </a:r>
          <a:endParaRPr lang="pt-BR" sz="1600" dirty="0"/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 sz="1600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 sz="1600"/>
        </a:p>
      </dgm:t>
    </dgm:pt>
    <dgm:pt modelId="{C8916449-DFB8-8F40-A937-4ED5AC8466B6}">
      <dgm:prSet phldrT="[Texto]" custT="1"/>
      <dgm:spPr/>
      <dgm:t>
        <a:bodyPr/>
        <a:lstStyle/>
        <a:p>
          <a:r>
            <a:rPr lang="pt-BR" sz="1600" dirty="0"/>
            <a:t>No SBQS de Porto de Galinhas, PE</a:t>
          </a:r>
        </a:p>
      </dgm:t>
    </dgm:pt>
    <dgm:pt modelId="{28F9184A-218B-5044-B6BE-13E9805806AB}" type="parTrans" cxnId="{3D5E943C-9738-BF4B-AC5F-AA7B10B93A9A}">
      <dgm:prSet/>
      <dgm:spPr/>
      <dgm:t>
        <a:bodyPr/>
        <a:lstStyle/>
        <a:p>
          <a:endParaRPr lang="pt-BR" sz="1600"/>
        </a:p>
      </dgm:t>
    </dgm:pt>
    <dgm:pt modelId="{E1CEDB23-1497-3A4A-911B-526D6CB839D1}" type="sibTrans" cxnId="{3D5E943C-9738-BF4B-AC5F-AA7B10B93A9A}">
      <dgm:prSet/>
      <dgm:spPr/>
      <dgm:t>
        <a:bodyPr/>
        <a:lstStyle/>
        <a:p>
          <a:endParaRPr lang="pt-BR" sz="1600"/>
        </a:p>
      </dgm:t>
    </dgm:pt>
    <dgm:pt modelId="{771E8C54-5C82-CF41-859D-B6B7A6743502}">
      <dgm:prSet phldrT="[Texto]" custT="1"/>
      <dgm:spPr/>
      <dgm:t>
        <a:bodyPr/>
        <a:lstStyle/>
        <a:p>
          <a:r>
            <a:rPr lang="pt-BR" sz="1600" dirty="0"/>
            <a:t>Leonardo Murta e Rosana Braga</a:t>
          </a:r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 sz="1600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 sz="1600"/>
        </a:p>
      </dgm:t>
    </dgm:pt>
    <dgm:pt modelId="{62D2163D-CCF4-D042-B1B8-2E02BC208225}">
      <dgm:prSet phldrT="[Texto]" custT="1"/>
      <dgm:spPr/>
      <dgm:t>
        <a:bodyPr/>
        <a:lstStyle/>
        <a:p>
          <a:r>
            <a:rPr lang="pt-BR" sz="1600" dirty="0"/>
            <a:t>No SBQS de Florianópolis, SC</a:t>
          </a:r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 sz="1600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 sz="1600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1" presId="urn:microsoft.com/office/officeart/2005/8/layout/chevron2"/>
    <dgm:cxn modelId="{C55D0F0D-68BE-8B49-A5CB-BFD8BBB8FFD2}" type="presOf" srcId="{FD1EE0B9-9750-7D47-B16F-E48A9781BBD2}" destId="{756870CA-1CA3-A949-BAE1-80E74C938204}" srcOrd="0" destOrd="0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3D5E943C-9738-BF4B-AC5F-AA7B10B93A9A}" srcId="{30B6EBDD-7006-E84E-B3A8-28A40A6A2F95}" destId="{C8916449-DFB8-8F40-A937-4ED5AC8466B6}" srcOrd="1" destOrd="0" parTransId="{28F9184A-218B-5044-B6BE-13E9805806AB}" sibTransId="{E1CEDB23-1497-3A4A-911B-526D6CB839D1}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1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D2ACDA8B-61CB-444A-AF77-E745D28D08D9}" type="presOf" srcId="{4C2578C9-CBD8-1749-9EF4-C43F8591FA60}" destId="{41DA0945-BD47-9E46-925C-D29431BC0496}" srcOrd="0" destOrd="1" presId="urn:microsoft.com/office/officeart/2005/8/layout/chevron2"/>
    <dgm:cxn modelId="{C6F0E592-28EA-D841-B770-8C775D7EE662}" srcId="{A6543013-24AD-FB4A-B2F4-CB0314C5E6D7}" destId="{95295833-A39F-664D-885C-CCD3338EAA1C}" srcOrd="1" destOrd="0" parTransId="{7BB3DF0C-BBB2-0740-A519-882224521BF4}" sibTransId="{8A0BDCE7-78C9-1744-B3A2-35E658220AB1}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B14B2FAA-3DF5-A044-92BA-6F8D4C4ACD3E}" srcId="{BCB5D106-177E-8C4E-9F1E-9C530AF41EC5}" destId="{62D2163D-CCF4-D042-B1B8-2E02BC208225}" srcOrd="1" destOrd="0" parTransId="{25A66FF6-324B-1A46-AECB-1200674F0813}" sibTransId="{195D55ED-AFCB-7C4B-92C4-F2531394645F}"/>
    <dgm:cxn modelId="{A7CFA6AE-1749-1B46-BE48-41E1EC65AA65}" srcId="{FFA10834-4A1C-B041-8157-72FBD8AE1B0D}" destId="{762835AF-11FB-5646-9417-168FA4C33DE1}" srcOrd="1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DF12E8E1-B4BE-7B47-B56B-CE55081FB286}" srcId="{1EC730D7-E694-C641-8681-C3F2E246CDB2}" destId="{4C2578C9-CBD8-1749-9EF4-C43F8591FA60}" srcOrd="1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23E836F3-886F-9045-951A-55D8CC0888AB}" type="presOf" srcId="{C8916449-DFB8-8F40-A937-4ED5AC8466B6}" destId="{B077632C-3E0F-D149-97BB-3863F7AA8E61}" srcOrd="0" destOrd="1" presId="urn:microsoft.com/office/officeart/2005/8/layout/chevron2"/>
    <dgm:cxn modelId="{EA8EA7F3-5FD6-2E42-AA71-466EABF030F7}" type="presOf" srcId="{62D2163D-CCF4-D042-B1B8-2E02BC208225}" destId="{A4219B77-A365-4B48-9BEE-60348CA85836}" srcOrd="0" destOrd="1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400" dirty="0"/>
            <a:t>2009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20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20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400" dirty="0"/>
            <a:t>2010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20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20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400" dirty="0"/>
            <a:t>2011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20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20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dirty="0"/>
            <a:t>Heitor Costa e Aline Vasconcelos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20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2000"/>
        </a:p>
      </dgm:t>
    </dgm:pt>
    <dgm:pt modelId="{FD1EE0B9-9750-7D47-B16F-E48A9781BBD2}">
      <dgm:prSet phldrT="[Texto]" custT="1"/>
      <dgm:spPr/>
      <dgm:t>
        <a:bodyPr/>
        <a:lstStyle/>
        <a:p>
          <a:r>
            <a:rPr lang="pt-BR" sz="1600" dirty="0"/>
            <a:t>Marco Antônio Araújo e Heitor Costa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 sz="2000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 sz="2000"/>
        </a:p>
      </dgm:t>
    </dgm:pt>
    <dgm:pt modelId="{ABF2E363-4C81-1844-9F5C-F3B89643C862}">
      <dgm:prSet phldrT="[Texto]" custT="1"/>
      <dgm:spPr/>
      <dgm:t>
        <a:bodyPr/>
        <a:lstStyle/>
        <a:p>
          <a:r>
            <a:rPr lang="pt-BR" sz="1600" dirty="0"/>
            <a:t>No SBQS de Ouro Preto, MG</a:t>
          </a:r>
        </a:p>
      </dgm:t>
    </dgm:pt>
    <dgm:pt modelId="{37B72B26-67D5-914C-BE0D-874F450D6D8D}" type="parTrans" cxnId="{7D4EA579-FC51-B543-8AF9-A47DD87E8137}">
      <dgm:prSet/>
      <dgm:spPr/>
      <dgm:t>
        <a:bodyPr/>
        <a:lstStyle/>
        <a:p>
          <a:endParaRPr lang="pt-BR" sz="2000"/>
        </a:p>
      </dgm:t>
    </dgm:pt>
    <dgm:pt modelId="{9F5A8B52-466D-1647-9C75-1404DDB932A5}" type="sibTrans" cxnId="{7D4EA579-FC51-B543-8AF9-A47DD87E8137}">
      <dgm:prSet/>
      <dgm:spPr/>
      <dgm:t>
        <a:bodyPr/>
        <a:lstStyle/>
        <a:p>
          <a:endParaRPr lang="pt-BR" sz="20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Aline Vasconcelos e Paulo Masiero</a:t>
          </a:r>
          <a:endParaRPr lang="pt-BR" sz="1600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20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20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400" dirty="0"/>
            <a:t>2012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20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20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400" dirty="0"/>
            <a:t>2013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20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2000"/>
        </a:p>
      </dgm:t>
    </dgm:pt>
    <dgm:pt modelId="{F5D20255-8235-E84B-AE62-24C537AB3F06}">
      <dgm:prSet phldrT="[Texto]" custT="1"/>
      <dgm:spPr/>
      <dgm:t>
        <a:bodyPr/>
        <a:lstStyle/>
        <a:p>
          <a:r>
            <a:rPr lang="pt-BR" sz="1600" dirty="0"/>
            <a:t>No SBQS de Fortaleza, CE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 sz="2000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 sz="2000"/>
        </a:p>
      </dgm:t>
    </dgm:pt>
    <dgm:pt modelId="{A5C6EB4F-06DE-9A49-837E-DCF0D1280CAE}">
      <dgm:prSet phldrT="[Texto]" custT="1"/>
      <dgm:spPr/>
      <dgm:t>
        <a:bodyPr/>
        <a:lstStyle/>
        <a:p>
          <a:r>
            <a:rPr lang="pt-BR" sz="1600" dirty="0" err="1"/>
            <a:t>Gláuco</a:t>
          </a:r>
          <a:r>
            <a:rPr lang="pt-BR" sz="1600" dirty="0"/>
            <a:t> Carneiro e Marco Antônio Araújo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 sz="2000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 sz="2000"/>
        </a:p>
      </dgm:t>
    </dgm:pt>
    <dgm:pt modelId="{45501F3A-4F9C-B242-A1AF-221B6C0719AC}">
      <dgm:prSet phldrT="[Texto]" custT="1"/>
      <dgm:spPr/>
      <dgm:t>
        <a:bodyPr/>
        <a:lstStyle/>
        <a:p>
          <a:r>
            <a:rPr lang="pt-BR" sz="1600" dirty="0"/>
            <a:t>Heitor Costa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 sz="2000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 sz="2000"/>
        </a:p>
      </dgm:t>
    </dgm:pt>
    <dgm:pt modelId="{9CEB5A3D-BD64-EB4B-9763-2F1EEDD7D033}">
      <dgm:prSet phldrT="[Texto]" custT="1"/>
      <dgm:spPr/>
      <dgm:t>
        <a:bodyPr/>
        <a:lstStyle/>
        <a:p>
          <a:r>
            <a:rPr lang="pt-BR" sz="1600" dirty="0"/>
            <a:t>No SBQS de Salvador, BA</a:t>
          </a:r>
        </a:p>
      </dgm:t>
    </dgm:pt>
    <dgm:pt modelId="{155A2308-3954-214C-A9C1-D651B9742FF1}" type="parTrans" cxnId="{94C7AB2D-B191-3849-AB47-EA91AA9026DE}">
      <dgm:prSet/>
      <dgm:spPr/>
      <dgm:t>
        <a:bodyPr/>
        <a:lstStyle/>
        <a:p>
          <a:endParaRPr lang="pt-BR" sz="2000"/>
        </a:p>
      </dgm:t>
    </dgm:pt>
    <dgm:pt modelId="{07ED3261-8242-FB4F-8F7F-39ADC9B80D86}" type="sibTrans" cxnId="{94C7AB2D-B191-3849-AB47-EA91AA9026DE}">
      <dgm:prSet/>
      <dgm:spPr/>
      <dgm:t>
        <a:bodyPr/>
        <a:lstStyle/>
        <a:p>
          <a:endParaRPr lang="pt-BR" sz="2000"/>
        </a:p>
      </dgm:t>
    </dgm:pt>
    <dgm:pt modelId="{4DC76500-0AD6-7E4C-AC59-D8412FB3BD0D}">
      <dgm:prSet custT="1"/>
      <dgm:spPr/>
      <dgm:t>
        <a:bodyPr/>
        <a:lstStyle/>
        <a:p>
          <a:r>
            <a:rPr lang="pt-BR" sz="1600" dirty="0"/>
            <a:t>No SBQS de Belém, PA</a:t>
          </a:r>
        </a:p>
      </dgm:t>
    </dgm:pt>
    <dgm:pt modelId="{6F411D81-3ADA-9D4C-A9F4-730C7317BED9}" type="parTrans" cxnId="{EBC1779C-A559-0F4B-9C3E-91EBF09B1E33}">
      <dgm:prSet/>
      <dgm:spPr/>
      <dgm:t>
        <a:bodyPr/>
        <a:lstStyle/>
        <a:p>
          <a:endParaRPr lang="pt-BR" sz="2000"/>
        </a:p>
      </dgm:t>
    </dgm:pt>
    <dgm:pt modelId="{FDFF6F66-C464-9E44-AC1F-C2C7D3E9531B}" type="sibTrans" cxnId="{EBC1779C-A559-0F4B-9C3E-91EBF09B1E33}">
      <dgm:prSet/>
      <dgm:spPr/>
      <dgm:t>
        <a:bodyPr/>
        <a:lstStyle/>
        <a:p>
          <a:endParaRPr lang="pt-BR" sz="2000"/>
        </a:p>
      </dgm:t>
    </dgm:pt>
    <dgm:pt modelId="{0AEF4481-8D3C-1244-B636-7D6CF7D25674}">
      <dgm:prSet phldrT="[Texto]" custT="1"/>
      <dgm:spPr/>
      <dgm:t>
        <a:bodyPr/>
        <a:lstStyle/>
        <a:p>
          <a:r>
            <a:rPr lang="pt-BR" sz="1600" dirty="0"/>
            <a:t>No SBQS de Curitiba, PR</a:t>
          </a:r>
        </a:p>
      </dgm:t>
    </dgm:pt>
    <dgm:pt modelId="{BCB356B5-FE10-4C48-9474-AE69F99910E5}" type="parTrans" cxnId="{FA3B394E-E468-CE4A-A664-345F06839D1E}">
      <dgm:prSet/>
      <dgm:spPr/>
      <dgm:t>
        <a:bodyPr/>
        <a:lstStyle/>
        <a:p>
          <a:endParaRPr lang="pt-BR" sz="2000"/>
        </a:p>
      </dgm:t>
    </dgm:pt>
    <dgm:pt modelId="{3AEBA1CA-9EED-AE46-9242-345729B88C34}" type="sibTrans" cxnId="{FA3B394E-E468-CE4A-A664-345F06839D1E}">
      <dgm:prSet/>
      <dgm:spPr/>
      <dgm:t>
        <a:bodyPr/>
        <a:lstStyle/>
        <a:p>
          <a:endParaRPr lang="pt-BR" sz="2000"/>
        </a:p>
      </dgm:t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82AB208-D808-194F-B961-84ADF7FE2980}" type="presOf" srcId="{ABF2E363-4C81-1844-9F5C-F3B89643C862}" destId="{AE09FEFE-21B1-BF4B-BF08-7BD8570436AE}" srcOrd="0" destOrd="1" presId="urn:microsoft.com/office/officeart/2005/8/layout/chevron2"/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0" destOrd="0" parTransId="{09BC0E97-1265-7F43-8F11-1229519C177E}" sibTransId="{8A4F7500-FD92-A048-A583-7BDB98C9CA17}"/>
    <dgm:cxn modelId="{94C7AB2D-B191-3849-AB47-EA91AA9026DE}" srcId="{BCB5D106-177E-8C4E-9F1E-9C530AF41EC5}" destId="{9CEB5A3D-BD64-EB4B-9763-2F1EEDD7D033}" srcOrd="1" destOrd="0" parTransId="{155A2308-3954-214C-A9C1-D651B9742FF1}" sibTransId="{07ED3261-8242-FB4F-8F7F-39ADC9B80D86}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FA3B394E-E468-CE4A-A664-345F06839D1E}" srcId="{A6543013-24AD-FB4A-B2F4-CB0314C5E6D7}" destId="{0AEF4481-8D3C-1244-B636-7D6CF7D25674}" srcOrd="1" destOrd="0" parTransId="{BCB356B5-FE10-4C48-9474-AE69F99910E5}" sibTransId="{3AEBA1CA-9EED-AE46-9242-345729B88C34}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9B2A2570-FF08-D94B-9AB2-DCB62381554F}" type="presOf" srcId="{F5D20255-8235-E84B-AE62-24C537AB3F06}" destId="{04AAF55E-69E5-D247-A57A-BBC27A4AB450}" srcOrd="0" destOrd="1" presId="urn:microsoft.com/office/officeart/2005/8/layout/chevron2"/>
    <dgm:cxn modelId="{C250DC71-4A5D-1D44-A707-996F59A95AA4}" srcId="{30B6EBDD-7006-E84E-B3A8-28A40A6A2F95}" destId="{F5D20255-8235-E84B-AE62-24C537AB3F06}" srcOrd="1" destOrd="0" parTransId="{43CE7135-88FD-F147-AF63-6AF662347884}" sibTransId="{D762DBEA-EE45-6D47-A020-3F51DEBB33BA}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7D4EA579-FC51-B543-8AF9-A47DD87E8137}" srcId="{1EC730D7-E694-C641-8681-C3F2E246CDB2}" destId="{ABF2E363-4C81-1844-9F5C-F3B89643C862}" srcOrd="1" destOrd="0" parTransId="{37B72B26-67D5-914C-BE0D-874F450D6D8D}" sibTransId="{9F5A8B52-466D-1647-9C75-1404DDB932A5}"/>
    <dgm:cxn modelId="{0E9DED7B-8E8D-AB40-9C8D-E2854CAD5A0F}" type="presOf" srcId="{0AEF4481-8D3C-1244-B636-7D6CF7D25674}" destId="{C58D604A-B8BE-3E4E-A087-0C66CE23664F}" srcOrd="0" destOrd="1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EBC1779C-A559-0F4B-9C3E-91EBF09B1E33}" srcId="{FFA10834-4A1C-B041-8157-72FBD8AE1B0D}" destId="{4DC76500-0AD6-7E4C-AC59-D8412FB3BD0D}" srcOrd="1" destOrd="0" parTransId="{6F411D81-3ADA-9D4C-A9F4-730C7317BED9}" sibTransId="{FDFF6F66-C464-9E44-AC1F-C2C7D3E9531B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8B2B2FA5-2B79-6C49-9047-8BE3DF67C7AE}" type="presOf" srcId="{9CEB5A3D-BD64-EB4B-9763-2F1EEDD7D033}" destId="{72EF2A30-CA61-4E44-AA21-54BDCF2F736C}" srcOrd="0" destOrd="1" presId="urn:microsoft.com/office/officeart/2005/8/layout/chevron2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8F1335CD-31C7-FA4B-83F5-E7D83FD48DAA}" type="presOf" srcId="{4DC76500-0AD6-7E4C-AC59-D8412FB3BD0D}" destId="{49B6B948-B646-3347-949E-2A74CFF41092}" srcOrd="0" destOrd="1" presId="urn:microsoft.com/office/officeart/2005/8/layout/chevron2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0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62D2163D-CCF4-D042-B1B8-2E02BC208225}">
      <dgm:prSet phldrT="[Texto]" custT="1"/>
      <dgm:spPr/>
      <dgm:t>
        <a:bodyPr/>
        <a:lstStyle/>
        <a:p>
          <a:r>
            <a:rPr lang="pt-BR" sz="2400" dirty="0"/>
            <a:t>2011</a:t>
          </a:r>
          <a:endParaRPr lang="pt-BR" sz="2800" dirty="0"/>
        </a:p>
      </dgm:t>
    </dgm:pt>
    <dgm:pt modelId="{25A66FF6-324B-1A46-AECB-1200674F0813}" type="parTrans" cxnId="{B14B2FAA-3DF5-A044-92BA-6F8D4C4ACD3E}">
      <dgm:prSet/>
      <dgm:spPr/>
      <dgm:t>
        <a:bodyPr/>
        <a:lstStyle/>
        <a:p>
          <a:endParaRPr lang="pt-BR" sz="1600"/>
        </a:p>
      </dgm:t>
    </dgm:pt>
    <dgm:pt modelId="{195D55ED-AFCB-7C4B-92C4-F2531394645F}" type="sibTrans" cxnId="{B14B2FAA-3DF5-A044-92BA-6F8D4C4ACD3E}">
      <dgm:prSet/>
      <dgm:spPr/>
      <dgm:t>
        <a:bodyPr/>
        <a:lstStyle/>
        <a:p>
          <a:endParaRPr lang="pt-BR" sz="1600"/>
        </a:p>
      </dgm:t>
    </dgm:pt>
    <dgm:pt modelId="{991516B9-C826-BC4B-B555-0F99495E5BC4}">
      <dgm:prSet phldrT="[Texto]" custT="1"/>
      <dgm:spPr/>
      <dgm:t>
        <a:bodyPr/>
        <a:lstStyle/>
        <a:p>
          <a:r>
            <a:rPr lang="pt-BR" sz="1600" dirty="0" err="1"/>
            <a:t>Gláuco</a:t>
          </a:r>
          <a:r>
            <a:rPr lang="pt-BR" sz="1600" dirty="0"/>
            <a:t> Carneiro, Manoel Mendonça e Sandra Fabbri</a:t>
          </a:r>
        </a:p>
      </dgm:t>
    </dgm:pt>
    <dgm:pt modelId="{08D91328-1E25-2A4A-9ED0-BD04679C1306}" type="parTrans" cxnId="{DA8FA643-3523-D646-8E37-1782FBA35116}">
      <dgm:prSet/>
      <dgm:spPr/>
      <dgm:t>
        <a:bodyPr/>
        <a:lstStyle/>
        <a:p>
          <a:endParaRPr lang="pt-BR" sz="1600"/>
        </a:p>
      </dgm:t>
    </dgm:pt>
    <dgm:pt modelId="{2F2B1278-CDF0-8743-9AC7-BE78D5721E84}" type="sibTrans" cxnId="{DA8FA643-3523-D646-8E37-1782FBA35116}">
      <dgm:prSet/>
      <dgm:spPr/>
      <dgm:t>
        <a:bodyPr/>
        <a:lstStyle/>
        <a:p>
          <a:endParaRPr lang="pt-BR" sz="1600"/>
        </a:p>
      </dgm:t>
    </dgm:pt>
    <dgm:pt modelId="{7D17C6BA-561E-4949-8AE0-D42083BFF521}">
      <dgm:prSet phldrT="[Texto]" custT="1"/>
      <dgm:spPr/>
      <dgm:t>
        <a:bodyPr/>
        <a:lstStyle/>
        <a:p>
          <a:r>
            <a:rPr lang="pt-BR" sz="2400" dirty="0"/>
            <a:t>2012</a:t>
          </a:r>
          <a:endParaRPr lang="pt-BR" sz="2800" dirty="0"/>
        </a:p>
      </dgm:t>
    </dgm:pt>
    <dgm:pt modelId="{404D091C-B174-604D-AE4A-132092A0A255}" type="parTrans" cxnId="{51A978A2-039E-3345-8F69-C814F02C198F}">
      <dgm:prSet/>
      <dgm:spPr/>
      <dgm:t>
        <a:bodyPr/>
        <a:lstStyle/>
        <a:p>
          <a:endParaRPr lang="pt-BR" sz="1600"/>
        </a:p>
      </dgm:t>
    </dgm:pt>
    <dgm:pt modelId="{05E65360-E0CA-CC4D-959F-D7530BA62414}" type="sibTrans" cxnId="{51A978A2-039E-3345-8F69-C814F02C198F}">
      <dgm:prSet/>
      <dgm:spPr/>
      <dgm:t>
        <a:bodyPr/>
        <a:lstStyle/>
        <a:p>
          <a:endParaRPr lang="pt-BR" sz="1600"/>
        </a:p>
      </dgm:t>
    </dgm:pt>
    <dgm:pt modelId="{FA9B1761-672A-754F-B696-D904152F1E8E}">
      <dgm:prSet phldrT="[Texto]" custT="1"/>
      <dgm:spPr/>
      <dgm:t>
        <a:bodyPr/>
        <a:lstStyle/>
        <a:p>
          <a:r>
            <a:rPr lang="pt-BR" sz="1600" dirty="0"/>
            <a:t>Cláudia Werner e Leonardo Murta</a:t>
          </a:r>
        </a:p>
      </dgm:t>
    </dgm:pt>
    <dgm:pt modelId="{19F51CEF-3973-5D4D-AC5F-D63730F3222C}" type="parTrans" cxnId="{352A29A3-85A6-D24A-8A1F-653E4C777F5D}">
      <dgm:prSet/>
      <dgm:spPr/>
      <dgm:t>
        <a:bodyPr/>
        <a:lstStyle/>
        <a:p>
          <a:endParaRPr lang="pt-BR" sz="1600"/>
        </a:p>
      </dgm:t>
    </dgm:pt>
    <dgm:pt modelId="{1EC8A50F-BCF4-364A-A163-FD90802A74FB}" type="sibTrans" cxnId="{352A29A3-85A6-D24A-8A1F-653E4C777F5D}">
      <dgm:prSet/>
      <dgm:spPr/>
      <dgm:t>
        <a:bodyPr/>
        <a:lstStyle/>
        <a:p>
          <a:endParaRPr lang="pt-BR" sz="1600"/>
        </a:p>
      </dgm:t>
    </dgm:pt>
    <dgm:pt modelId="{4CFDEEF8-16B8-A941-BF59-5D4FDD218871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Natal, RN</a:t>
          </a:r>
        </a:p>
      </dgm:t>
    </dgm:pt>
    <dgm:pt modelId="{E24DEA5D-356F-1D4E-ABB6-550904DC357D}" type="parTrans" cxnId="{77C8FA45-38B4-6446-8EAD-BD42F19D8878}">
      <dgm:prSet/>
      <dgm:spPr/>
      <dgm:t>
        <a:bodyPr/>
        <a:lstStyle/>
        <a:p>
          <a:endParaRPr lang="pt-BR" sz="1600"/>
        </a:p>
      </dgm:t>
    </dgm:pt>
    <dgm:pt modelId="{812B8574-B71B-464E-B854-94CAD0CF0A34}" type="sibTrans" cxnId="{77C8FA45-38B4-6446-8EAD-BD42F19D8878}">
      <dgm:prSet/>
      <dgm:spPr/>
      <dgm:t>
        <a:bodyPr/>
        <a:lstStyle/>
        <a:p>
          <a:endParaRPr lang="pt-BR" sz="1600"/>
        </a:p>
      </dgm:t>
    </dgm:pt>
    <dgm:pt modelId="{E95C485D-8496-024B-8F07-3EF9AE5C5703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São Paulo, SP</a:t>
          </a:r>
        </a:p>
      </dgm:t>
    </dgm:pt>
    <dgm:pt modelId="{B0629F7D-FC1E-154F-B6F5-50FA5DFCB95C}" type="parTrans" cxnId="{A5334467-8EC2-AB45-B691-82CAA6EF6098}">
      <dgm:prSet/>
      <dgm:spPr/>
      <dgm:t>
        <a:bodyPr/>
        <a:lstStyle/>
        <a:p>
          <a:endParaRPr lang="pt-BR" sz="1600"/>
        </a:p>
      </dgm:t>
    </dgm:pt>
    <dgm:pt modelId="{1CF1DAE1-1133-EF4B-B326-3A1DD5B561E0}" type="sibTrans" cxnId="{A5334467-8EC2-AB45-B691-82CAA6EF6098}">
      <dgm:prSet/>
      <dgm:spPr/>
      <dgm:t>
        <a:bodyPr/>
        <a:lstStyle/>
        <a:p>
          <a:endParaRPr lang="pt-BR" sz="1600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900650BD-AAB1-0E47-B961-2D753F3D0239}" type="pres">
      <dgm:prSet presAssocID="{62D2163D-CCF4-D042-B1B8-2E02BC208225}" presName="composite" presStyleCnt="0"/>
      <dgm:spPr/>
    </dgm:pt>
    <dgm:pt modelId="{D3F5062D-9E6C-6C40-930E-CCCC130ADC49}" type="pres">
      <dgm:prSet presAssocID="{62D2163D-CCF4-D042-B1B8-2E02BC208225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FD59FAA-2206-B545-AB6C-789B6BEA0410}" type="pres">
      <dgm:prSet presAssocID="{62D2163D-CCF4-D042-B1B8-2E02BC208225}" presName="descendantText" presStyleLbl="alignAcc1" presStyleIdx="0" presStyleCnt="2" custScaleY="96776">
        <dgm:presLayoutVars>
          <dgm:bulletEnabled val="1"/>
        </dgm:presLayoutVars>
      </dgm:prSet>
      <dgm:spPr/>
    </dgm:pt>
    <dgm:pt modelId="{42C9436C-59CF-A04B-BD5A-29DBC639EF0A}" type="pres">
      <dgm:prSet presAssocID="{195D55ED-AFCB-7C4B-92C4-F2531394645F}" presName="sp" presStyleCnt="0"/>
      <dgm:spPr/>
    </dgm:pt>
    <dgm:pt modelId="{5D44A493-8A54-1146-9B91-6C1E785F2C4F}" type="pres">
      <dgm:prSet presAssocID="{7D17C6BA-561E-4949-8AE0-D42083BFF521}" presName="composite" presStyleCnt="0"/>
      <dgm:spPr/>
    </dgm:pt>
    <dgm:pt modelId="{562750C0-A82D-764E-93E0-6400E4260746}" type="pres">
      <dgm:prSet presAssocID="{7D17C6BA-561E-4949-8AE0-D42083BFF52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2298DADC-4ACF-B345-ACB6-B2E528E5E685}" type="pres">
      <dgm:prSet presAssocID="{7D17C6BA-561E-4949-8AE0-D42083BFF52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39BCA06-C267-0B4D-9CC2-C0425B12F627}" type="presOf" srcId="{FA9B1761-672A-754F-B696-D904152F1E8E}" destId="{2298DADC-4ACF-B345-ACB6-B2E528E5E685}" srcOrd="0" destOrd="0" presId="urn:microsoft.com/office/officeart/2005/8/layout/chevron2"/>
    <dgm:cxn modelId="{0A5B4D3D-D2BF-2C4F-ABC9-F047B3799A0F}" type="presOf" srcId="{991516B9-C826-BC4B-B555-0F99495E5BC4}" destId="{FFD59FAA-2206-B545-AB6C-789B6BEA0410}" srcOrd="0" destOrd="0" presId="urn:microsoft.com/office/officeart/2005/8/layout/chevron2"/>
    <dgm:cxn modelId="{DA8FA643-3523-D646-8E37-1782FBA35116}" srcId="{62D2163D-CCF4-D042-B1B8-2E02BC208225}" destId="{991516B9-C826-BC4B-B555-0F99495E5BC4}" srcOrd="0" destOrd="0" parTransId="{08D91328-1E25-2A4A-9ED0-BD04679C1306}" sibTransId="{2F2B1278-CDF0-8743-9AC7-BE78D5721E84}"/>
    <dgm:cxn modelId="{77C8FA45-38B4-6446-8EAD-BD42F19D8878}" srcId="{7D17C6BA-561E-4949-8AE0-D42083BFF521}" destId="{4CFDEEF8-16B8-A941-BF59-5D4FDD218871}" srcOrd="1" destOrd="0" parTransId="{E24DEA5D-356F-1D4E-ABB6-550904DC357D}" sibTransId="{812B8574-B71B-464E-B854-94CAD0CF0A34}"/>
    <dgm:cxn modelId="{843D384C-56C4-3F4A-BD70-B7B6EB9A716F}" type="presOf" srcId="{7D17C6BA-561E-4949-8AE0-D42083BFF521}" destId="{562750C0-A82D-764E-93E0-6400E4260746}" srcOrd="0" destOrd="0" presId="urn:microsoft.com/office/officeart/2005/8/layout/chevron2"/>
    <dgm:cxn modelId="{A5334467-8EC2-AB45-B691-82CAA6EF6098}" srcId="{62D2163D-CCF4-D042-B1B8-2E02BC208225}" destId="{E95C485D-8496-024B-8F07-3EF9AE5C5703}" srcOrd="1" destOrd="0" parTransId="{B0629F7D-FC1E-154F-B6F5-50FA5DFCB95C}" sibTransId="{1CF1DAE1-1133-EF4B-B326-3A1DD5B561E0}"/>
    <dgm:cxn modelId="{34DCBF8C-9086-8F44-9873-ADF2CFE74FFD}" type="presOf" srcId="{4CFDEEF8-16B8-A941-BF59-5D4FDD218871}" destId="{2298DADC-4ACF-B345-ACB6-B2E528E5E685}" srcOrd="0" destOrd="1" presId="urn:microsoft.com/office/officeart/2005/8/layout/chevron2"/>
    <dgm:cxn modelId="{BC86C39C-E7FD-F34D-A524-E4CDD8DA4191}" type="presOf" srcId="{62D2163D-CCF4-D042-B1B8-2E02BC208225}" destId="{D3F5062D-9E6C-6C40-930E-CCCC130ADC49}" srcOrd="0" destOrd="0" presId="urn:microsoft.com/office/officeart/2005/8/layout/chevron2"/>
    <dgm:cxn modelId="{51A978A2-039E-3345-8F69-C814F02C198F}" srcId="{984D4DCC-4044-E143-8D1F-2F2A26940416}" destId="{7D17C6BA-561E-4949-8AE0-D42083BFF521}" srcOrd="1" destOrd="0" parTransId="{404D091C-B174-604D-AE4A-132092A0A255}" sibTransId="{05E65360-E0CA-CC4D-959F-D7530BA62414}"/>
    <dgm:cxn modelId="{352A29A3-85A6-D24A-8A1F-653E4C777F5D}" srcId="{7D17C6BA-561E-4949-8AE0-D42083BFF521}" destId="{FA9B1761-672A-754F-B696-D904152F1E8E}" srcOrd="0" destOrd="0" parTransId="{19F51CEF-3973-5D4D-AC5F-D63730F3222C}" sibTransId="{1EC8A50F-BCF4-364A-A163-FD90802A74FB}"/>
    <dgm:cxn modelId="{B14B2FAA-3DF5-A044-92BA-6F8D4C4ACD3E}" srcId="{984D4DCC-4044-E143-8D1F-2F2A26940416}" destId="{62D2163D-CCF4-D042-B1B8-2E02BC208225}" srcOrd="0" destOrd="0" parTransId="{25A66FF6-324B-1A46-AECB-1200674F0813}" sibTransId="{195D55ED-AFCB-7C4B-92C4-F2531394645F}"/>
    <dgm:cxn modelId="{8FDC85C9-9C63-1A4E-A741-64010447CF00}" type="presOf" srcId="{E95C485D-8496-024B-8F07-3EF9AE5C5703}" destId="{FFD59FAA-2206-B545-AB6C-789B6BEA0410}" srcOrd="0" destOrd="1" presId="urn:microsoft.com/office/officeart/2005/8/layout/chevron2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69186B17-46E0-7A4D-9949-EAD0F749832B}" type="presParOf" srcId="{DB7652F7-6837-BC45-87AB-A4E16D781210}" destId="{900650BD-AAB1-0E47-B961-2D753F3D0239}" srcOrd="0" destOrd="0" presId="urn:microsoft.com/office/officeart/2005/8/layout/chevron2"/>
    <dgm:cxn modelId="{A90F0A07-50E3-B946-86EE-1451213B8323}" type="presParOf" srcId="{900650BD-AAB1-0E47-B961-2D753F3D0239}" destId="{D3F5062D-9E6C-6C40-930E-CCCC130ADC49}" srcOrd="0" destOrd="0" presId="urn:microsoft.com/office/officeart/2005/8/layout/chevron2"/>
    <dgm:cxn modelId="{DA3ACFCA-DD4A-7D41-BC0D-BF893B5FF84C}" type="presParOf" srcId="{900650BD-AAB1-0E47-B961-2D753F3D0239}" destId="{FFD59FAA-2206-B545-AB6C-789B6BEA0410}" srcOrd="1" destOrd="0" presId="urn:microsoft.com/office/officeart/2005/8/layout/chevron2"/>
    <dgm:cxn modelId="{95EDCD6F-D7EF-AE44-B9DF-DD5B55823275}" type="presParOf" srcId="{DB7652F7-6837-BC45-87AB-A4E16D781210}" destId="{42C9436C-59CF-A04B-BD5A-29DBC639EF0A}" srcOrd="1" destOrd="0" presId="urn:microsoft.com/office/officeart/2005/8/layout/chevron2"/>
    <dgm:cxn modelId="{C40A2794-4433-294F-A9E0-2CC9C68FFE1E}" type="presParOf" srcId="{DB7652F7-6837-BC45-87AB-A4E16D781210}" destId="{5D44A493-8A54-1146-9B91-6C1E785F2C4F}" srcOrd="2" destOrd="0" presId="urn:microsoft.com/office/officeart/2005/8/layout/chevron2"/>
    <dgm:cxn modelId="{B16C71E2-5093-A64C-B512-3D82C5CF2453}" type="presParOf" srcId="{5D44A493-8A54-1146-9B91-6C1E785F2C4F}" destId="{562750C0-A82D-764E-93E0-6400E4260746}" srcOrd="0" destOrd="0" presId="urn:microsoft.com/office/officeart/2005/8/layout/chevron2"/>
    <dgm:cxn modelId="{A85E0784-477C-484B-B63E-D858993FCFC1}" type="presParOf" srcId="{5D44A493-8A54-1146-9B91-6C1E785F2C4F}" destId="{2298DADC-4ACF-B345-ACB6-B2E528E5E6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800" dirty="0"/>
            <a:t>2013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24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24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800" dirty="0"/>
            <a:t>2014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24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24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800" dirty="0"/>
            <a:t>2015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24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2400"/>
        </a:p>
      </dgm:t>
    </dgm:pt>
    <dgm:pt modelId="{4C2578C9-CBD8-1749-9EF4-C43F8591FA60}">
      <dgm:prSet phldrT="[Texto]" custT="1"/>
      <dgm:spPr/>
      <dgm:t>
        <a:bodyPr/>
        <a:lstStyle/>
        <a:p>
          <a:r>
            <a:rPr lang="pt-BR" sz="1600" b="0" i="0" dirty="0"/>
            <a:t>No </a:t>
          </a:r>
          <a:r>
            <a:rPr lang="pt-BR" sz="1600" b="0" i="0" dirty="0" err="1"/>
            <a:t>CBSoft</a:t>
          </a:r>
          <a:r>
            <a:rPr lang="pt-BR" sz="1600" b="0" i="0" dirty="0"/>
            <a:t> de Brasília, DF</a:t>
          </a:r>
          <a:endParaRPr lang="pt-BR" sz="1600" dirty="0"/>
        </a:p>
      </dgm:t>
    </dgm:pt>
    <dgm:pt modelId="{E10A5414-A158-3B4F-92F2-D25FB852A644}" type="parTrans" cxnId="{DF12E8E1-B4BE-7B47-B56B-CE55081FB286}">
      <dgm:prSet/>
      <dgm:spPr/>
      <dgm:t>
        <a:bodyPr/>
        <a:lstStyle/>
        <a:p>
          <a:endParaRPr lang="pt-BR" sz="2400"/>
        </a:p>
      </dgm:t>
    </dgm:pt>
    <dgm:pt modelId="{4352587E-44B9-C740-B1D7-ACC44A8B5494}" type="sibTrans" cxnId="{DF12E8E1-B4BE-7B47-B56B-CE55081FB286}">
      <dgm:prSet/>
      <dgm:spPr/>
      <dgm:t>
        <a:bodyPr/>
        <a:lstStyle/>
        <a:p>
          <a:endParaRPr lang="pt-BR" sz="24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b="0" i="0" dirty="0"/>
            <a:t>Eduardo Figueiredo e </a:t>
          </a:r>
          <a:r>
            <a:rPr lang="pt-BR" sz="1600" dirty="0"/>
            <a:t>Renato Novais</a:t>
          </a:r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24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24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Nabor Mendonça, </a:t>
          </a:r>
          <a:r>
            <a:rPr lang="pt-BR" sz="1600" dirty="0"/>
            <a:t>Renato Novais e Manoel Mendonça</a:t>
          </a:r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24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2400"/>
        </a:p>
      </dgm:t>
    </dgm:pt>
    <dgm:pt modelId="{762835AF-11FB-5646-9417-168FA4C33DE1}">
      <dgm:prSet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</a:t>
          </a:r>
          <a:r>
            <a:rPr lang="pt-BR" sz="1600" dirty="0" err="1"/>
            <a:t>Maceio</a:t>
          </a:r>
          <a:r>
            <a:rPr lang="pt-BR" sz="1600" dirty="0"/>
            <a:t>, AL</a:t>
          </a:r>
        </a:p>
      </dgm:t>
    </dgm:pt>
    <dgm:pt modelId="{2299BF3D-69AD-5546-9AA0-F773D7C5675C}" type="parTrans" cxnId="{A7CFA6AE-1749-1B46-BE48-41E1EC65AA65}">
      <dgm:prSet/>
      <dgm:spPr/>
      <dgm:t>
        <a:bodyPr/>
        <a:lstStyle/>
        <a:p>
          <a:endParaRPr lang="pt-BR" sz="2400"/>
        </a:p>
      </dgm:t>
    </dgm:pt>
    <dgm:pt modelId="{D6FB8EAF-9725-5144-83A5-46EC04E96527}" type="sibTrans" cxnId="{A7CFA6AE-1749-1B46-BE48-41E1EC65AA65}">
      <dgm:prSet/>
      <dgm:spPr/>
      <dgm:t>
        <a:bodyPr/>
        <a:lstStyle/>
        <a:p>
          <a:endParaRPr lang="pt-BR" sz="2400"/>
        </a:p>
      </dgm:t>
    </dgm:pt>
    <dgm:pt modelId="{95295833-A39F-664D-885C-CCD3338EAA1C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Belo Horizonte, MG</a:t>
          </a:r>
        </a:p>
      </dgm:t>
    </dgm:pt>
    <dgm:pt modelId="{7BB3DF0C-BBB2-0740-A519-882224521BF4}" type="parTrans" cxnId="{C6F0E592-28EA-D841-B770-8C775D7EE662}">
      <dgm:prSet/>
      <dgm:spPr/>
      <dgm:t>
        <a:bodyPr/>
        <a:lstStyle/>
        <a:p>
          <a:endParaRPr lang="pt-BR" sz="2400"/>
        </a:p>
      </dgm:t>
    </dgm:pt>
    <dgm:pt modelId="{8A0BDCE7-78C9-1744-B3A2-35E658220AB1}" type="sibTrans" cxnId="{C6F0E592-28EA-D841-B770-8C775D7EE662}">
      <dgm:prSet/>
      <dgm:spPr/>
      <dgm:t>
        <a:bodyPr/>
        <a:lstStyle/>
        <a:p>
          <a:endParaRPr lang="pt-BR" sz="24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800" dirty="0"/>
            <a:t>2016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24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24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800" dirty="0"/>
            <a:t>2017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24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2400"/>
        </a:p>
      </dgm:t>
    </dgm:pt>
    <dgm:pt modelId="{F5D20255-8235-E84B-AE62-24C537AB3F06}">
      <dgm:prSet phldrT="[Texto]" custT="1"/>
      <dgm:spPr/>
      <dgm:t>
        <a:bodyPr/>
        <a:lstStyle/>
        <a:p>
          <a:r>
            <a:rPr lang="pt-BR" sz="1600" dirty="0"/>
            <a:t>Alexandre </a:t>
          </a:r>
          <a:r>
            <a:rPr lang="pt-BR" sz="1600" dirty="0" err="1"/>
            <a:t>Bergel</a:t>
          </a:r>
          <a:r>
            <a:rPr lang="pt-BR" sz="1600" dirty="0"/>
            <a:t> e Cláudio Sant’Anna</a:t>
          </a:r>
        </a:p>
      </dgm:t>
    </dgm:pt>
    <dgm:pt modelId="{43CE7135-88FD-F147-AF63-6AF662347884}" type="parTrans" cxnId="{C250DC71-4A5D-1D44-A707-996F59A95AA4}">
      <dgm:prSet/>
      <dgm:spPr/>
      <dgm:t>
        <a:bodyPr/>
        <a:lstStyle/>
        <a:p>
          <a:endParaRPr lang="pt-BR" sz="2400"/>
        </a:p>
      </dgm:t>
    </dgm:pt>
    <dgm:pt modelId="{D762DBEA-EE45-6D47-A020-3F51DEBB33BA}" type="sibTrans" cxnId="{C250DC71-4A5D-1D44-A707-996F59A95AA4}">
      <dgm:prSet/>
      <dgm:spPr/>
      <dgm:t>
        <a:bodyPr/>
        <a:lstStyle/>
        <a:p>
          <a:endParaRPr lang="pt-BR" sz="2400"/>
        </a:p>
      </dgm:t>
    </dgm:pt>
    <dgm:pt modelId="{771E8C54-5C82-CF41-859D-B6B7A6743502}">
      <dgm:prSet phldrT="[Texto]" custT="1"/>
      <dgm:spPr/>
      <dgm:t>
        <a:bodyPr/>
        <a:lstStyle/>
        <a:p>
          <a:r>
            <a:rPr lang="pt-BR" sz="1600" dirty="0"/>
            <a:t>Marcelo Maia e Marcelo </a:t>
          </a:r>
          <a:r>
            <a:rPr lang="pt-BR" sz="1600" dirty="0" err="1"/>
            <a:t>Schots</a:t>
          </a:r>
          <a:endParaRPr lang="pt-BR" sz="1600" dirty="0"/>
        </a:p>
      </dgm:t>
    </dgm:pt>
    <dgm:pt modelId="{F8647A28-9660-A947-9395-7003694DC1E5}" type="parTrans" cxnId="{D85092C6-5DD1-D84E-ADF2-4C14B80A37DA}">
      <dgm:prSet/>
      <dgm:spPr/>
      <dgm:t>
        <a:bodyPr/>
        <a:lstStyle/>
        <a:p>
          <a:endParaRPr lang="pt-BR" sz="2400"/>
        </a:p>
      </dgm:t>
    </dgm:pt>
    <dgm:pt modelId="{8C3CEF01-449A-8D4F-B22F-ED4B3BC9188D}" type="sibTrans" cxnId="{D85092C6-5DD1-D84E-ADF2-4C14B80A37DA}">
      <dgm:prSet/>
      <dgm:spPr/>
      <dgm:t>
        <a:bodyPr/>
        <a:lstStyle/>
        <a:p>
          <a:endParaRPr lang="pt-BR" sz="2400"/>
        </a:p>
      </dgm:t>
    </dgm:pt>
    <dgm:pt modelId="{0E278FAB-B5F6-D24B-800C-0E75F6865812}">
      <dgm:prSet phldrT="[Texto]" custT="1"/>
      <dgm:spPr/>
      <dgm:t>
        <a:bodyPr/>
        <a:lstStyle/>
        <a:p>
          <a:r>
            <a:rPr lang="pt-BR" sz="1600" dirty="0"/>
            <a:t>Marco </a:t>
          </a:r>
          <a:r>
            <a:rPr lang="pt-BR" sz="1600" dirty="0" err="1"/>
            <a:t>Gerosa</a:t>
          </a:r>
          <a:r>
            <a:rPr lang="pt-BR" sz="1600" dirty="0"/>
            <a:t> e Ricardo Terra</a:t>
          </a:r>
        </a:p>
      </dgm:t>
    </dgm:pt>
    <dgm:pt modelId="{705266F0-5582-5F40-897A-5E05EF6AFC43}" type="parTrans" cxnId="{3CC54A4B-DF85-B443-9784-40554EADFA06}">
      <dgm:prSet/>
      <dgm:spPr/>
      <dgm:t>
        <a:bodyPr/>
        <a:lstStyle/>
        <a:p>
          <a:endParaRPr lang="en-US" sz="2400"/>
        </a:p>
      </dgm:t>
    </dgm:pt>
    <dgm:pt modelId="{41D09E5F-1817-CB45-9E87-47542C64F246}" type="sibTrans" cxnId="{3CC54A4B-DF85-B443-9784-40554EADFA06}">
      <dgm:prSet/>
      <dgm:spPr/>
      <dgm:t>
        <a:bodyPr/>
        <a:lstStyle/>
        <a:p>
          <a:endParaRPr lang="en-US" sz="2400"/>
        </a:p>
      </dgm:t>
    </dgm:pt>
    <dgm:pt modelId="{1FF5D571-FCB8-9D46-8F72-C9F1F1DCE35A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Maringá, PR</a:t>
          </a:r>
        </a:p>
      </dgm:t>
    </dgm:pt>
    <dgm:pt modelId="{DD58B6CF-5649-3149-8A8C-D165F51FC908}" type="parTrans" cxnId="{8632CF96-15DD-954B-9789-F5C5EE5088AA}">
      <dgm:prSet/>
      <dgm:spPr/>
      <dgm:t>
        <a:bodyPr/>
        <a:lstStyle/>
        <a:p>
          <a:endParaRPr lang="en-US" sz="2400"/>
        </a:p>
      </dgm:t>
    </dgm:pt>
    <dgm:pt modelId="{7467805A-680D-C84C-B8D0-124655DB2160}" type="sibTrans" cxnId="{8632CF96-15DD-954B-9789-F5C5EE5088AA}">
      <dgm:prSet/>
      <dgm:spPr/>
      <dgm:t>
        <a:bodyPr/>
        <a:lstStyle/>
        <a:p>
          <a:endParaRPr lang="en-US" sz="2400"/>
        </a:p>
      </dgm:t>
    </dgm:pt>
    <dgm:pt modelId="{72B0E271-5703-7C4A-B843-2E276C5395BC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Fortaleza, CE</a:t>
          </a:r>
        </a:p>
      </dgm:t>
    </dgm:pt>
    <dgm:pt modelId="{13B15B01-A050-7F4C-B0D9-9E1D1AE70BF3}" type="parTrans" cxnId="{99D88F34-DC84-8E45-946E-04C3AAF3C5C9}">
      <dgm:prSet/>
      <dgm:spPr/>
      <dgm:t>
        <a:bodyPr/>
        <a:lstStyle/>
        <a:p>
          <a:endParaRPr lang="en-US" sz="2400"/>
        </a:p>
      </dgm:t>
    </dgm:pt>
    <dgm:pt modelId="{4C3E2D6C-2880-AA4C-9E5C-70489F521F59}" type="sibTrans" cxnId="{99D88F34-DC84-8E45-946E-04C3AAF3C5C9}">
      <dgm:prSet/>
      <dgm:spPr/>
      <dgm:t>
        <a:bodyPr/>
        <a:lstStyle/>
        <a:p>
          <a:endParaRPr lang="en-US" sz="2400"/>
        </a:p>
      </dgm:t>
    </dgm:pt>
    <dgm:pt modelId="{DB7652F7-6837-BC45-87AB-A4E16D781210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5F43863-1D54-0543-A735-2BD54AC97698}" type="pres">
      <dgm:prSet presAssocID="{1EC730D7-E694-C641-8681-C3F2E246CDB2}" presName="composite" presStyleCnt="0"/>
      <dgm:spPr/>
    </dgm:pt>
    <dgm:pt modelId="{A194F769-678B-7347-8EBF-BB2E66BD8DAC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41DA0945-BD47-9E46-925C-D29431BC0496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D9909BF-33CE-5942-8ABF-ACEB28AE3903}" type="pres">
      <dgm:prSet presAssocID="{BD277284-34DF-0747-A0D9-46A7AEEA48F3}" presName="sp" presStyleCnt="0"/>
      <dgm:spPr/>
    </dgm:pt>
    <dgm:pt modelId="{1BAD3951-FE0D-1346-A715-A5A555B68401}" type="pres">
      <dgm:prSet presAssocID="{FFA10834-4A1C-B041-8157-72FBD8AE1B0D}" presName="composite" presStyleCnt="0"/>
      <dgm:spPr/>
    </dgm:pt>
    <dgm:pt modelId="{0D0345A1-3EB5-E448-AD67-FE6DEC080FF0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89F1B8-4AE8-7D45-AB0B-ABB5718C175A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5EF11549-3D89-2543-AB72-C9CD47F863F5}" type="pres">
      <dgm:prSet presAssocID="{FD2C704D-D73B-F846-9EE3-AC8EB27CB835}" presName="sp" presStyleCnt="0"/>
      <dgm:spPr/>
    </dgm:pt>
    <dgm:pt modelId="{4F5AEF51-F843-6745-B305-F131DE4296F6}" type="pres">
      <dgm:prSet presAssocID="{A6543013-24AD-FB4A-B2F4-CB0314C5E6D7}" presName="composite" presStyleCnt="0"/>
      <dgm:spPr/>
    </dgm:pt>
    <dgm:pt modelId="{2F813649-B04F-9F41-A6CE-25EF55816D4F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56870CA-1CA3-A949-BAE1-80E74C938204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D630BC45-B393-AD40-AC92-5F975CA2EE52}" type="pres">
      <dgm:prSet presAssocID="{CBAE48C0-0B96-1947-90DE-03822D9AB0A9}" presName="sp" presStyleCnt="0"/>
      <dgm:spPr/>
    </dgm:pt>
    <dgm:pt modelId="{8E7A7797-AEE2-6348-8812-408E0CC5645E}" type="pres">
      <dgm:prSet presAssocID="{30B6EBDD-7006-E84E-B3A8-28A40A6A2F95}" presName="composite" presStyleCnt="0"/>
      <dgm:spPr/>
    </dgm:pt>
    <dgm:pt modelId="{6D4E177A-DCE1-D848-8D5F-24900C85EF4E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077632C-3E0F-D149-97BB-3863F7AA8E61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8E460F4C-C76F-574E-8135-2EF1FA342145}" type="pres">
      <dgm:prSet presAssocID="{AD2E4716-4B40-4540-B1EE-57A604E92CF2}" presName="sp" presStyleCnt="0"/>
      <dgm:spPr/>
    </dgm:pt>
    <dgm:pt modelId="{F0563270-7983-9046-AB96-4598AA3F16DD}" type="pres">
      <dgm:prSet presAssocID="{BCB5D106-177E-8C4E-9F1E-9C530AF41EC5}" presName="composite" presStyleCnt="0"/>
      <dgm:spPr/>
    </dgm:pt>
    <dgm:pt modelId="{247C3453-383C-7745-AF99-F4D6CF893312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A4219B77-A365-4B48-9BEE-60348CA85836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2ABB106-7E36-C84D-9241-6B4FC18FBD2C}" type="presOf" srcId="{FFA10834-4A1C-B041-8157-72FBD8AE1B0D}" destId="{0D0345A1-3EB5-E448-AD67-FE6DEC080FF0}" srcOrd="0" destOrd="0" presId="urn:microsoft.com/office/officeart/2005/8/layout/chevron2"/>
    <dgm:cxn modelId="{7D0F1009-3CD7-4141-AB81-295584713F2B}" type="presOf" srcId="{762835AF-11FB-5646-9417-168FA4C33DE1}" destId="{C989F1B8-4AE8-7D45-AB0B-ABB5718C175A}" srcOrd="0" destOrd="1" presId="urn:microsoft.com/office/officeart/2005/8/layout/chevron2"/>
    <dgm:cxn modelId="{A620171C-5D31-A043-B32E-2B3E7035C8DB}" type="presOf" srcId="{771E8C54-5C82-CF41-859D-B6B7A6743502}" destId="{A4219B77-A365-4B48-9BEE-60348CA85836}" srcOrd="0" destOrd="0" presId="urn:microsoft.com/office/officeart/2005/8/layout/chevron2"/>
    <dgm:cxn modelId="{01CD292C-3616-2E47-84D8-3C99FE04B8E4}" type="presOf" srcId="{F5D20255-8235-E84B-AE62-24C537AB3F06}" destId="{B077632C-3E0F-D149-97BB-3863F7AA8E61}" srcOrd="0" destOrd="0" presId="urn:microsoft.com/office/officeart/2005/8/layout/chevron2"/>
    <dgm:cxn modelId="{99D88F34-DC84-8E45-946E-04C3AAF3C5C9}" srcId="{BCB5D106-177E-8C4E-9F1E-9C530AF41EC5}" destId="{72B0E271-5703-7C4A-B843-2E276C5395BC}" srcOrd="1" destOrd="0" parTransId="{13B15B01-A050-7F4C-B0D9-9E1D1AE70BF3}" sibTransId="{4C3E2D6C-2880-AA4C-9E5C-70489F521F59}"/>
    <dgm:cxn modelId="{6185683B-22F5-5343-B98D-A6DD6FA0E628}" type="presOf" srcId="{A1B30D3B-1B3D-584E-AFED-94EE899BB630}" destId="{C989F1B8-4AE8-7D45-AB0B-ABB5718C175A}" srcOrd="0" destOrd="0" presId="urn:microsoft.com/office/officeart/2005/8/layout/chevron2"/>
    <dgm:cxn modelId="{0CC00746-A6E6-7A49-B254-033671518268}" type="presOf" srcId="{1EC730D7-E694-C641-8681-C3F2E246CDB2}" destId="{A194F769-678B-7347-8EBF-BB2E66BD8DAC}" srcOrd="0" destOrd="0" presId="urn:microsoft.com/office/officeart/2005/8/layout/chevron2"/>
    <dgm:cxn modelId="{0E3DD349-B0E1-E642-869B-A2E8E14E514E}" type="presOf" srcId="{BCB5D106-177E-8C4E-9F1E-9C530AF41EC5}" destId="{247C3453-383C-7745-AF99-F4D6CF893312}" srcOrd="0" destOrd="0" presId="urn:microsoft.com/office/officeart/2005/8/layout/chevron2"/>
    <dgm:cxn modelId="{3CC54A4B-DF85-B443-9784-40554EADFA06}" srcId="{A6543013-24AD-FB4A-B2F4-CB0314C5E6D7}" destId="{0E278FAB-B5F6-D24B-800C-0E75F6865812}" srcOrd="0" destOrd="0" parTransId="{705266F0-5582-5F40-897A-5E05EF6AFC43}" sibTransId="{41D09E5F-1817-CB45-9E87-47542C64F246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3DCE15E-A2C3-974A-B625-70F7BF50C4AA}" type="presOf" srcId="{95295833-A39F-664D-885C-CCD3338EAA1C}" destId="{756870CA-1CA3-A949-BAE1-80E74C938204}" srcOrd="0" destOrd="1" presId="urn:microsoft.com/office/officeart/2005/8/layout/chevron2"/>
    <dgm:cxn modelId="{BEFCBB63-40E6-C64F-B9FA-C5448C65C393}" type="presOf" srcId="{A6543013-24AD-FB4A-B2F4-CB0314C5E6D7}" destId="{2F813649-B04F-9F41-A6CE-25EF55816D4F}" srcOrd="0" destOrd="0" presId="urn:microsoft.com/office/officeart/2005/8/layout/chevron2"/>
    <dgm:cxn modelId="{D10AD66F-AC7F-1A4F-A04A-45BB02DDD1C4}" type="presOf" srcId="{0E278FAB-B5F6-D24B-800C-0E75F6865812}" destId="{756870CA-1CA3-A949-BAE1-80E74C938204}" srcOrd="0" destOrd="0" presId="urn:microsoft.com/office/officeart/2005/8/layout/chevron2"/>
    <dgm:cxn modelId="{C250DC71-4A5D-1D44-A707-996F59A95AA4}" srcId="{30B6EBDD-7006-E84E-B3A8-28A40A6A2F95}" destId="{F5D20255-8235-E84B-AE62-24C537AB3F06}" srcOrd="0" destOrd="0" parTransId="{43CE7135-88FD-F147-AF63-6AF662347884}" sibTransId="{D762DBEA-EE45-6D47-A020-3F51DEBB33BA}"/>
    <dgm:cxn modelId="{24495D78-472E-B643-8E8B-E0DBEDC6C844}" type="presOf" srcId="{30B6EBDD-7006-E84E-B3A8-28A40A6A2F95}" destId="{6D4E177A-DCE1-D848-8D5F-24900C85EF4E}" srcOrd="0" destOrd="0" presId="urn:microsoft.com/office/officeart/2005/8/layout/chevron2"/>
    <dgm:cxn modelId="{F0152184-E8B8-394C-8B28-07F950F17E5B}" type="presOf" srcId="{72B0E271-5703-7C4A-B843-2E276C5395BC}" destId="{A4219B77-A365-4B48-9BEE-60348CA85836}" srcOrd="0" destOrd="1" presId="urn:microsoft.com/office/officeart/2005/8/layout/chevron2"/>
    <dgm:cxn modelId="{D2ACDA8B-61CB-444A-AF77-E745D28D08D9}" type="presOf" srcId="{4C2578C9-CBD8-1749-9EF4-C43F8591FA60}" destId="{41DA0945-BD47-9E46-925C-D29431BC0496}" srcOrd="0" destOrd="1" presId="urn:microsoft.com/office/officeart/2005/8/layout/chevron2"/>
    <dgm:cxn modelId="{C6F0E592-28EA-D841-B770-8C775D7EE662}" srcId="{A6543013-24AD-FB4A-B2F4-CB0314C5E6D7}" destId="{95295833-A39F-664D-885C-CCD3338EAA1C}" srcOrd="1" destOrd="0" parTransId="{7BB3DF0C-BBB2-0740-A519-882224521BF4}" sibTransId="{8A0BDCE7-78C9-1744-B3A2-35E658220AB1}"/>
    <dgm:cxn modelId="{8632CF96-15DD-954B-9789-F5C5EE5088AA}" srcId="{30B6EBDD-7006-E84E-B3A8-28A40A6A2F95}" destId="{1FF5D571-FCB8-9D46-8F72-C9F1F1DCE35A}" srcOrd="1" destOrd="0" parTransId="{DD58B6CF-5649-3149-8A8C-D165F51FC908}" sibTransId="{7467805A-680D-C84C-B8D0-124655DB2160}"/>
    <dgm:cxn modelId="{C0543C98-2A84-B448-A7F0-FA9CB7573A47}" type="presOf" srcId="{734D1FB7-3A45-5B48-95D0-9D936BB14E11}" destId="{41DA0945-BD47-9E46-925C-D29431BC0496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A7CFA6AE-1749-1B46-BE48-41E1EC65AA65}" srcId="{FFA10834-4A1C-B041-8157-72FBD8AE1B0D}" destId="{762835AF-11FB-5646-9417-168FA4C33DE1}" srcOrd="1" destOrd="0" parTransId="{2299BF3D-69AD-5546-9AA0-F773D7C5675C}" sibTransId="{D6FB8EAF-9725-5144-83A5-46EC04E96527}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D85092C6-5DD1-D84E-ADF2-4C14B80A37DA}" srcId="{BCB5D106-177E-8C4E-9F1E-9C530AF41EC5}" destId="{771E8C54-5C82-CF41-859D-B6B7A6743502}" srcOrd="0" destOrd="0" parTransId="{F8647A28-9660-A947-9395-7003694DC1E5}" sibTransId="{8C3CEF01-449A-8D4F-B22F-ED4B3BC9188D}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DF12E8E1-B4BE-7B47-B56B-CE55081FB286}" srcId="{1EC730D7-E694-C641-8681-C3F2E246CDB2}" destId="{4C2578C9-CBD8-1749-9EF4-C43F8591FA60}" srcOrd="1" destOrd="0" parTransId="{E10A5414-A158-3B4F-92F2-D25FB852A644}" sibTransId="{4352587E-44B9-C740-B1D7-ACC44A8B5494}"/>
    <dgm:cxn modelId="{545289E8-2FCA-7F49-98EB-942D62D617AA}" type="presOf" srcId="{984D4DCC-4044-E143-8D1F-2F2A26940416}" destId="{DB7652F7-6837-BC45-87AB-A4E16D781210}" srcOrd="0" destOrd="0" presId="urn:microsoft.com/office/officeart/2005/8/layout/chevron2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CB34C0F5-A818-1847-BBC3-B5ED4F9E029B}" type="presOf" srcId="{1FF5D571-FCB8-9D46-8F72-C9F1F1DCE35A}" destId="{B077632C-3E0F-D149-97BB-3863F7AA8E61}" srcOrd="0" destOrd="1" presId="urn:microsoft.com/office/officeart/2005/8/layout/chevron2"/>
    <dgm:cxn modelId="{CCA22EBF-74DD-8A4A-8FAB-73721BFFDF4C}" type="presParOf" srcId="{DB7652F7-6837-BC45-87AB-A4E16D781210}" destId="{75F43863-1D54-0543-A735-2BD54AC97698}" srcOrd="0" destOrd="0" presId="urn:microsoft.com/office/officeart/2005/8/layout/chevron2"/>
    <dgm:cxn modelId="{7C8C76EB-C85C-EF44-8BD4-36C3665804E5}" type="presParOf" srcId="{75F43863-1D54-0543-A735-2BD54AC97698}" destId="{A194F769-678B-7347-8EBF-BB2E66BD8DAC}" srcOrd="0" destOrd="0" presId="urn:microsoft.com/office/officeart/2005/8/layout/chevron2"/>
    <dgm:cxn modelId="{CA4264D8-6A44-3548-854A-B8F073A974A6}" type="presParOf" srcId="{75F43863-1D54-0543-A735-2BD54AC97698}" destId="{41DA0945-BD47-9E46-925C-D29431BC0496}" srcOrd="1" destOrd="0" presId="urn:microsoft.com/office/officeart/2005/8/layout/chevron2"/>
    <dgm:cxn modelId="{6B7B2A15-3759-9A45-94CE-DF70CFF49140}" type="presParOf" srcId="{DB7652F7-6837-BC45-87AB-A4E16D781210}" destId="{ED9909BF-33CE-5942-8ABF-ACEB28AE3903}" srcOrd="1" destOrd="0" presId="urn:microsoft.com/office/officeart/2005/8/layout/chevron2"/>
    <dgm:cxn modelId="{FD35F1F9-52F8-914E-9170-2728ACFD11FC}" type="presParOf" srcId="{DB7652F7-6837-BC45-87AB-A4E16D781210}" destId="{1BAD3951-FE0D-1346-A715-A5A555B68401}" srcOrd="2" destOrd="0" presId="urn:microsoft.com/office/officeart/2005/8/layout/chevron2"/>
    <dgm:cxn modelId="{10A02779-B04A-A44F-BD28-51C4DAC16C40}" type="presParOf" srcId="{1BAD3951-FE0D-1346-A715-A5A555B68401}" destId="{0D0345A1-3EB5-E448-AD67-FE6DEC080FF0}" srcOrd="0" destOrd="0" presId="urn:microsoft.com/office/officeart/2005/8/layout/chevron2"/>
    <dgm:cxn modelId="{C0FF5C1A-FD25-1B4A-8B04-D54858519549}" type="presParOf" srcId="{1BAD3951-FE0D-1346-A715-A5A555B68401}" destId="{C989F1B8-4AE8-7D45-AB0B-ABB5718C175A}" srcOrd="1" destOrd="0" presId="urn:microsoft.com/office/officeart/2005/8/layout/chevron2"/>
    <dgm:cxn modelId="{E233DC8C-5145-F847-9013-BB0C9C12F1BB}" type="presParOf" srcId="{DB7652F7-6837-BC45-87AB-A4E16D781210}" destId="{5EF11549-3D89-2543-AB72-C9CD47F863F5}" srcOrd="3" destOrd="0" presId="urn:microsoft.com/office/officeart/2005/8/layout/chevron2"/>
    <dgm:cxn modelId="{C0383D01-0891-574C-9A69-749A59E79938}" type="presParOf" srcId="{DB7652F7-6837-BC45-87AB-A4E16D781210}" destId="{4F5AEF51-F843-6745-B305-F131DE4296F6}" srcOrd="4" destOrd="0" presId="urn:microsoft.com/office/officeart/2005/8/layout/chevron2"/>
    <dgm:cxn modelId="{E41EB561-D191-4444-AB24-B43B95E109D4}" type="presParOf" srcId="{4F5AEF51-F843-6745-B305-F131DE4296F6}" destId="{2F813649-B04F-9F41-A6CE-25EF55816D4F}" srcOrd="0" destOrd="0" presId="urn:microsoft.com/office/officeart/2005/8/layout/chevron2"/>
    <dgm:cxn modelId="{A1165A52-BC38-124A-AEE1-78587DED9B8F}" type="presParOf" srcId="{4F5AEF51-F843-6745-B305-F131DE4296F6}" destId="{756870CA-1CA3-A949-BAE1-80E74C938204}" srcOrd="1" destOrd="0" presId="urn:microsoft.com/office/officeart/2005/8/layout/chevron2"/>
    <dgm:cxn modelId="{D72D1DC0-A871-324C-8BD8-08527A5451BF}" type="presParOf" srcId="{DB7652F7-6837-BC45-87AB-A4E16D781210}" destId="{D630BC45-B393-AD40-AC92-5F975CA2EE52}" srcOrd="5" destOrd="0" presId="urn:microsoft.com/office/officeart/2005/8/layout/chevron2"/>
    <dgm:cxn modelId="{324F6FA6-4010-4240-B4B3-D7E64C3244B8}" type="presParOf" srcId="{DB7652F7-6837-BC45-87AB-A4E16D781210}" destId="{8E7A7797-AEE2-6348-8812-408E0CC5645E}" srcOrd="6" destOrd="0" presId="urn:microsoft.com/office/officeart/2005/8/layout/chevron2"/>
    <dgm:cxn modelId="{D49C8EE0-BEF9-EF45-AEB0-580BFEDEFBC8}" type="presParOf" srcId="{8E7A7797-AEE2-6348-8812-408E0CC5645E}" destId="{6D4E177A-DCE1-D848-8D5F-24900C85EF4E}" srcOrd="0" destOrd="0" presId="urn:microsoft.com/office/officeart/2005/8/layout/chevron2"/>
    <dgm:cxn modelId="{9B3760BC-A11D-2741-B8F0-4B5542A94830}" type="presParOf" srcId="{8E7A7797-AEE2-6348-8812-408E0CC5645E}" destId="{B077632C-3E0F-D149-97BB-3863F7AA8E61}" srcOrd="1" destOrd="0" presId="urn:microsoft.com/office/officeart/2005/8/layout/chevron2"/>
    <dgm:cxn modelId="{21146383-168D-2740-99C4-0DF4219B1D0B}" type="presParOf" srcId="{DB7652F7-6837-BC45-87AB-A4E16D781210}" destId="{8E460F4C-C76F-574E-8135-2EF1FA342145}" srcOrd="7" destOrd="0" presId="urn:microsoft.com/office/officeart/2005/8/layout/chevron2"/>
    <dgm:cxn modelId="{1E817886-ADF0-C24B-8F1E-85B409664197}" type="presParOf" srcId="{DB7652F7-6837-BC45-87AB-A4E16D781210}" destId="{F0563270-7983-9046-AB96-4598AA3F16DD}" srcOrd="8" destOrd="0" presId="urn:microsoft.com/office/officeart/2005/8/layout/chevron2"/>
    <dgm:cxn modelId="{87D8AE09-81A0-9F4F-A5D2-C612233C9548}" type="presParOf" srcId="{F0563270-7983-9046-AB96-4598AA3F16DD}" destId="{247C3453-383C-7745-AF99-F4D6CF893312}" srcOrd="0" destOrd="0" presId="urn:microsoft.com/office/officeart/2005/8/layout/chevron2"/>
    <dgm:cxn modelId="{7D798A07-2D48-C842-9D4A-AB89F3729072}" type="presParOf" srcId="{F0563270-7983-9046-AB96-4598AA3F16DD}" destId="{A4219B77-A365-4B48-9BEE-60348CA858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4D4DCC-4044-E143-8D1F-2F2A269404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</dgm:pt>
    <dgm:pt modelId="{1EC730D7-E694-C641-8681-C3F2E246CDB2}">
      <dgm:prSet phldrT="[Texto]" custT="1"/>
      <dgm:spPr/>
      <dgm:t>
        <a:bodyPr/>
        <a:lstStyle/>
        <a:p>
          <a:r>
            <a:rPr lang="pt-BR" sz="2800" dirty="0"/>
            <a:t>2018</a:t>
          </a:r>
        </a:p>
      </dgm:t>
    </dgm:pt>
    <dgm:pt modelId="{40ADD652-CB03-324E-B136-B99103C6E8C1}" type="parTrans" cxnId="{DBC2CF5E-E92B-BF4F-9DDF-1614EC6CA659}">
      <dgm:prSet/>
      <dgm:spPr/>
      <dgm:t>
        <a:bodyPr/>
        <a:lstStyle/>
        <a:p>
          <a:endParaRPr lang="pt-BR" sz="2400"/>
        </a:p>
      </dgm:t>
    </dgm:pt>
    <dgm:pt modelId="{BD277284-34DF-0747-A0D9-46A7AEEA48F3}" type="sibTrans" cxnId="{DBC2CF5E-E92B-BF4F-9DDF-1614EC6CA659}">
      <dgm:prSet/>
      <dgm:spPr/>
      <dgm:t>
        <a:bodyPr/>
        <a:lstStyle/>
        <a:p>
          <a:endParaRPr lang="pt-BR" sz="2400"/>
        </a:p>
      </dgm:t>
    </dgm:pt>
    <dgm:pt modelId="{FFA10834-4A1C-B041-8157-72FBD8AE1B0D}">
      <dgm:prSet phldrT="[Texto]" custT="1"/>
      <dgm:spPr/>
      <dgm:t>
        <a:bodyPr/>
        <a:lstStyle/>
        <a:p>
          <a:r>
            <a:rPr lang="pt-BR" sz="2800" dirty="0"/>
            <a:t>2019</a:t>
          </a:r>
        </a:p>
      </dgm:t>
    </dgm:pt>
    <dgm:pt modelId="{3202503A-D4AB-1C4A-AA24-497F4DF38C55}" type="parTrans" cxnId="{401553F1-9890-9948-93B7-61218DE48B5E}">
      <dgm:prSet/>
      <dgm:spPr/>
      <dgm:t>
        <a:bodyPr/>
        <a:lstStyle/>
        <a:p>
          <a:endParaRPr lang="pt-BR" sz="2400"/>
        </a:p>
      </dgm:t>
    </dgm:pt>
    <dgm:pt modelId="{FD2C704D-D73B-F846-9EE3-AC8EB27CB835}" type="sibTrans" cxnId="{401553F1-9890-9948-93B7-61218DE48B5E}">
      <dgm:prSet/>
      <dgm:spPr/>
      <dgm:t>
        <a:bodyPr/>
        <a:lstStyle/>
        <a:p>
          <a:endParaRPr lang="pt-BR" sz="2400"/>
        </a:p>
      </dgm:t>
    </dgm:pt>
    <dgm:pt modelId="{A6543013-24AD-FB4A-B2F4-CB0314C5E6D7}">
      <dgm:prSet phldrT="[Texto]" custT="1"/>
      <dgm:spPr/>
      <dgm:t>
        <a:bodyPr/>
        <a:lstStyle/>
        <a:p>
          <a:r>
            <a:rPr lang="pt-BR" sz="2800" dirty="0"/>
            <a:t>2020</a:t>
          </a:r>
        </a:p>
      </dgm:t>
    </dgm:pt>
    <dgm:pt modelId="{9BEFB4E2-F746-6440-AAAB-C5438F31D53F}" type="parTrans" cxnId="{558228AF-2656-5747-A918-6377261955C4}">
      <dgm:prSet/>
      <dgm:spPr/>
      <dgm:t>
        <a:bodyPr/>
        <a:lstStyle/>
        <a:p>
          <a:endParaRPr lang="pt-BR" sz="2400"/>
        </a:p>
      </dgm:t>
    </dgm:pt>
    <dgm:pt modelId="{CBAE48C0-0B96-1947-90DE-03822D9AB0A9}" type="sibTrans" cxnId="{558228AF-2656-5747-A918-6377261955C4}">
      <dgm:prSet/>
      <dgm:spPr/>
      <dgm:t>
        <a:bodyPr/>
        <a:lstStyle/>
        <a:p>
          <a:endParaRPr lang="pt-BR" sz="2400"/>
        </a:p>
      </dgm:t>
    </dgm:pt>
    <dgm:pt modelId="{A1B30D3B-1B3D-584E-AFED-94EE899BB630}">
      <dgm:prSet custT="1"/>
      <dgm:spPr/>
      <dgm:t>
        <a:bodyPr/>
        <a:lstStyle/>
        <a:p>
          <a:r>
            <a:rPr lang="pt-BR" sz="1600" dirty="0"/>
            <a:t>Fernando Castor e Igor </a:t>
          </a:r>
          <a:r>
            <a:rPr lang="pt-BR" sz="1600" dirty="0" err="1"/>
            <a:t>Wiese</a:t>
          </a:r>
          <a:endParaRPr lang="pt-BR" sz="1600" dirty="0"/>
        </a:p>
      </dgm:t>
    </dgm:pt>
    <dgm:pt modelId="{193DE7EB-1243-E54C-A99C-8B073AB89B74}" type="parTrans" cxnId="{31CF9C99-24DF-F54D-8F9B-0B5F53389381}">
      <dgm:prSet/>
      <dgm:spPr/>
      <dgm:t>
        <a:bodyPr/>
        <a:lstStyle/>
        <a:p>
          <a:endParaRPr lang="pt-BR" sz="2400"/>
        </a:p>
      </dgm:t>
    </dgm:pt>
    <dgm:pt modelId="{3383EE87-C30C-BA4B-BA37-76610A74D81D}" type="sibTrans" cxnId="{31CF9C99-24DF-F54D-8F9B-0B5F53389381}">
      <dgm:prSet/>
      <dgm:spPr/>
      <dgm:t>
        <a:bodyPr/>
        <a:lstStyle/>
        <a:p>
          <a:endParaRPr lang="pt-BR" sz="2400"/>
        </a:p>
      </dgm:t>
    </dgm:pt>
    <dgm:pt modelId="{FD1EE0B9-9750-7D47-B16F-E48A9781BBD2}">
      <dgm:prSet phldrT="[Texto]" custT="1"/>
      <dgm:spPr/>
      <dgm:t>
        <a:bodyPr/>
        <a:lstStyle/>
        <a:p>
          <a:r>
            <a:rPr lang="pt-BR" sz="1600" dirty="0"/>
            <a:t>Rafael </a:t>
          </a:r>
          <a:r>
            <a:rPr lang="pt-BR" sz="1600" dirty="0" err="1"/>
            <a:t>Durelli</a:t>
          </a:r>
          <a:r>
            <a:rPr lang="pt-BR" sz="1600" dirty="0"/>
            <a:t> e Lincoln Rocha</a:t>
          </a:r>
        </a:p>
      </dgm:t>
    </dgm:pt>
    <dgm:pt modelId="{97DA30FC-1FA2-7347-9985-0EDAB6F6F3DE}" type="parTrans" cxnId="{31445153-F241-984C-A4FD-939BBA4C7FC7}">
      <dgm:prSet/>
      <dgm:spPr/>
      <dgm:t>
        <a:bodyPr/>
        <a:lstStyle/>
        <a:p>
          <a:endParaRPr lang="pt-BR" sz="2400"/>
        </a:p>
      </dgm:t>
    </dgm:pt>
    <dgm:pt modelId="{0B6E71BD-851A-D540-B8AA-51504A90CEF2}" type="sibTrans" cxnId="{31445153-F241-984C-A4FD-939BBA4C7FC7}">
      <dgm:prSet/>
      <dgm:spPr/>
      <dgm:t>
        <a:bodyPr/>
        <a:lstStyle/>
        <a:p>
          <a:endParaRPr lang="pt-BR" sz="2400"/>
        </a:p>
      </dgm:t>
    </dgm:pt>
    <dgm:pt modelId="{734D1FB7-3A45-5B48-95D0-9D936BB14E11}">
      <dgm:prSet phldrT="[Texto]" custT="1"/>
      <dgm:spPr/>
      <dgm:t>
        <a:bodyPr/>
        <a:lstStyle/>
        <a:p>
          <a:r>
            <a:rPr lang="pt-BR" sz="1600" b="0" i="0" dirty="0"/>
            <a:t>Marco Túlio Valente e Elder Cirilo</a:t>
          </a:r>
          <a:endParaRPr lang="pt-BR" sz="1600" dirty="0"/>
        </a:p>
      </dgm:t>
    </dgm:pt>
    <dgm:pt modelId="{697F13C0-60EC-8F42-A511-9732328C7FB9}" type="parTrans" cxnId="{A9BDE0A3-AA4C-A04A-A23E-21658FEFA682}">
      <dgm:prSet/>
      <dgm:spPr/>
      <dgm:t>
        <a:bodyPr/>
        <a:lstStyle/>
        <a:p>
          <a:endParaRPr lang="pt-BR" sz="2400"/>
        </a:p>
      </dgm:t>
    </dgm:pt>
    <dgm:pt modelId="{FFF9B7B1-876B-F642-8D45-6AE6149E0F2E}" type="sibTrans" cxnId="{A9BDE0A3-AA4C-A04A-A23E-21658FEFA682}">
      <dgm:prSet/>
      <dgm:spPr/>
      <dgm:t>
        <a:bodyPr/>
        <a:lstStyle/>
        <a:p>
          <a:endParaRPr lang="pt-BR" sz="2400"/>
        </a:p>
      </dgm:t>
    </dgm:pt>
    <dgm:pt modelId="{30B6EBDD-7006-E84E-B3A8-28A40A6A2F95}">
      <dgm:prSet phldrT="[Texto]" custT="1"/>
      <dgm:spPr/>
      <dgm:t>
        <a:bodyPr/>
        <a:lstStyle/>
        <a:p>
          <a:r>
            <a:rPr lang="pt-BR" sz="2800" dirty="0"/>
            <a:t>2021</a:t>
          </a:r>
        </a:p>
      </dgm:t>
    </dgm:pt>
    <dgm:pt modelId="{D9DBAEE5-5798-FF4A-A5A8-5B9E9ECEAC0A}" type="parTrans" cxnId="{63E3D2BB-7E1B-F64A-B85B-251AD52C4E6F}">
      <dgm:prSet/>
      <dgm:spPr/>
      <dgm:t>
        <a:bodyPr/>
        <a:lstStyle/>
        <a:p>
          <a:endParaRPr lang="pt-BR" sz="2400"/>
        </a:p>
      </dgm:t>
    </dgm:pt>
    <dgm:pt modelId="{AD2E4716-4B40-4540-B1EE-57A604E92CF2}" type="sibTrans" cxnId="{63E3D2BB-7E1B-F64A-B85B-251AD52C4E6F}">
      <dgm:prSet/>
      <dgm:spPr/>
      <dgm:t>
        <a:bodyPr/>
        <a:lstStyle/>
        <a:p>
          <a:endParaRPr lang="pt-BR" sz="2400"/>
        </a:p>
      </dgm:t>
    </dgm:pt>
    <dgm:pt modelId="{BCB5D106-177E-8C4E-9F1E-9C530AF41EC5}">
      <dgm:prSet phldrT="[Texto]" custT="1"/>
      <dgm:spPr/>
      <dgm:t>
        <a:bodyPr/>
        <a:lstStyle/>
        <a:p>
          <a:r>
            <a:rPr lang="pt-BR" sz="2800" dirty="0"/>
            <a:t>2022</a:t>
          </a:r>
        </a:p>
      </dgm:t>
    </dgm:pt>
    <dgm:pt modelId="{4A2BD481-7519-E942-9069-0EFC80968395}" type="parTrans" cxnId="{EAE920D4-2BD1-5D4C-BB73-3972F695C00F}">
      <dgm:prSet/>
      <dgm:spPr/>
      <dgm:t>
        <a:bodyPr/>
        <a:lstStyle/>
        <a:p>
          <a:endParaRPr lang="pt-BR" sz="2400"/>
        </a:p>
      </dgm:t>
    </dgm:pt>
    <dgm:pt modelId="{04DEB04D-7B72-074B-A530-2484D8A2B50D}" type="sibTrans" cxnId="{EAE920D4-2BD1-5D4C-BB73-3972F695C00F}">
      <dgm:prSet/>
      <dgm:spPr/>
      <dgm:t>
        <a:bodyPr/>
        <a:lstStyle/>
        <a:p>
          <a:endParaRPr lang="pt-BR" sz="2400"/>
        </a:p>
      </dgm:t>
    </dgm:pt>
    <dgm:pt modelId="{A5C6EB4F-06DE-9A49-837E-DCF0D1280CAE}">
      <dgm:prSet phldrT="[Texto]" custT="1"/>
      <dgm:spPr/>
      <dgm:t>
        <a:bodyPr/>
        <a:lstStyle/>
        <a:p>
          <a:r>
            <a:rPr lang="pt-BR" sz="1600" dirty="0"/>
            <a:t>Fernanda Madeiral e Felipe Ebert</a:t>
          </a:r>
        </a:p>
      </dgm:t>
    </dgm:pt>
    <dgm:pt modelId="{104E1536-D947-F748-9718-D199586524F1}" type="parTrans" cxnId="{6D0A7BF0-9350-3943-9D19-85283A25C9DA}">
      <dgm:prSet/>
      <dgm:spPr/>
      <dgm:t>
        <a:bodyPr/>
        <a:lstStyle/>
        <a:p>
          <a:endParaRPr lang="pt-BR" sz="2400"/>
        </a:p>
      </dgm:t>
    </dgm:pt>
    <dgm:pt modelId="{062136A4-B0EC-6D4C-A9E6-719CB357EC84}" type="sibTrans" cxnId="{6D0A7BF0-9350-3943-9D19-85283A25C9DA}">
      <dgm:prSet/>
      <dgm:spPr/>
      <dgm:t>
        <a:bodyPr/>
        <a:lstStyle/>
        <a:p>
          <a:endParaRPr lang="pt-BR" sz="2400"/>
        </a:p>
      </dgm:t>
    </dgm:pt>
    <dgm:pt modelId="{45501F3A-4F9C-B242-A1AF-221B6C0719AC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virtual de Uberlândia, MG</a:t>
          </a:r>
        </a:p>
      </dgm:t>
    </dgm:pt>
    <dgm:pt modelId="{09BC0E97-1265-7F43-8F11-1229519C177E}" type="parTrans" cxnId="{D61F8727-C632-554F-BB22-A75F7B9680B1}">
      <dgm:prSet/>
      <dgm:spPr/>
      <dgm:t>
        <a:bodyPr/>
        <a:lstStyle/>
        <a:p>
          <a:endParaRPr lang="pt-BR" sz="2400"/>
        </a:p>
      </dgm:t>
    </dgm:pt>
    <dgm:pt modelId="{8A4F7500-FD92-A048-A583-7BDB98C9CA17}" type="sibTrans" cxnId="{D61F8727-C632-554F-BB22-A75F7B9680B1}">
      <dgm:prSet/>
      <dgm:spPr/>
      <dgm:t>
        <a:bodyPr/>
        <a:lstStyle/>
        <a:p>
          <a:endParaRPr lang="pt-BR" sz="2400"/>
        </a:p>
      </dgm:t>
    </dgm:pt>
    <dgm:pt modelId="{DCDD962F-79C8-8244-A92F-86B0570D2FF6}">
      <dgm:prSet phldrT="[Texto]" custT="1"/>
      <dgm:spPr/>
      <dgm:t>
        <a:bodyPr/>
        <a:lstStyle/>
        <a:p>
          <a:r>
            <a:rPr lang="pt-BR" sz="1600" b="0" i="0" dirty="0"/>
            <a:t>No </a:t>
          </a:r>
          <a:r>
            <a:rPr lang="pt-BR" sz="1600" b="0" i="0" dirty="0" err="1"/>
            <a:t>CBSoft</a:t>
          </a:r>
          <a:r>
            <a:rPr lang="pt-BR" sz="1600" b="0" i="0" dirty="0"/>
            <a:t> de São Carlos, SP</a:t>
          </a:r>
          <a:endParaRPr lang="pt-BR" sz="1600" dirty="0"/>
        </a:p>
      </dgm:t>
    </dgm:pt>
    <dgm:pt modelId="{15DFEC13-25E7-714B-92F8-2AEEE5F5C29A}" type="parTrans" cxnId="{AB0E81E9-DF5D-F241-AD59-C40E1D754B4C}">
      <dgm:prSet/>
      <dgm:spPr/>
      <dgm:t>
        <a:bodyPr/>
        <a:lstStyle/>
        <a:p>
          <a:endParaRPr lang="pt-BR" sz="2400"/>
        </a:p>
      </dgm:t>
    </dgm:pt>
    <dgm:pt modelId="{F15E3870-AF54-0443-9226-D2C4CE5A7365}" type="sibTrans" cxnId="{AB0E81E9-DF5D-F241-AD59-C40E1D754B4C}">
      <dgm:prSet/>
      <dgm:spPr/>
      <dgm:t>
        <a:bodyPr/>
        <a:lstStyle/>
        <a:p>
          <a:endParaRPr lang="pt-BR" sz="2400"/>
        </a:p>
      </dgm:t>
    </dgm:pt>
    <dgm:pt modelId="{368639B0-D093-984D-91EF-965CE80ADAF1}">
      <dgm:prSet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de Salvador, BA</a:t>
          </a:r>
        </a:p>
      </dgm:t>
    </dgm:pt>
    <dgm:pt modelId="{72512E18-3F60-D84B-80AF-7D3B8837E61B}" type="parTrans" cxnId="{A6EB3BA3-3303-1546-A240-9F76D70046FE}">
      <dgm:prSet/>
      <dgm:spPr/>
      <dgm:t>
        <a:bodyPr/>
        <a:lstStyle/>
        <a:p>
          <a:endParaRPr lang="pt-BR" sz="2400"/>
        </a:p>
      </dgm:t>
    </dgm:pt>
    <dgm:pt modelId="{75FBC8A7-F210-0A47-9495-8E022BA71F27}" type="sibTrans" cxnId="{A6EB3BA3-3303-1546-A240-9F76D70046FE}">
      <dgm:prSet/>
      <dgm:spPr/>
      <dgm:t>
        <a:bodyPr/>
        <a:lstStyle/>
        <a:p>
          <a:endParaRPr lang="pt-BR" sz="2400"/>
        </a:p>
      </dgm:t>
    </dgm:pt>
    <dgm:pt modelId="{F53E40C3-A730-E847-8C32-D12EBA2A45B9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virtual de Natal, RN</a:t>
          </a:r>
        </a:p>
      </dgm:t>
    </dgm:pt>
    <dgm:pt modelId="{38DB9F4D-6FC8-4C43-B279-CEAB66BE0367}" type="parTrans" cxnId="{522F0CBF-E2BE-474A-BF30-DBFAE24BE5F0}">
      <dgm:prSet/>
      <dgm:spPr/>
      <dgm:t>
        <a:bodyPr/>
        <a:lstStyle/>
        <a:p>
          <a:endParaRPr lang="pt-BR" sz="2400"/>
        </a:p>
      </dgm:t>
    </dgm:pt>
    <dgm:pt modelId="{D8A39F1D-6DBD-274F-A054-EDBB8578CE97}" type="sibTrans" cxnId="{522F0CBF-E2BE-474A-BF30-DBFAE24BE5F0}">
      <dgm:prSet/>
      <dgm:spPr/>
      <dgm:t>
        <a:bodyPr/>
        <a:lstStyle/>
        <a:p>
          <a:endParaRPr lang="pt-BR" sz="2400"/>
        </a:p>
      </dgm:t>
    </dgm:pt>
    <dgm:pt modelId="{830AD56F-6ADE-6348-960E-7F34123CB960}">
      <dgm:prSet phldrT="[Texto]" custT="1"/>
      <dgm:spPr/>
      <dgm:t>
        <a:bodyPr/>
        <a:lstStyle/>
        <a:p>
          <a:r>
            <a:rPr lang="pt-BR" sz="1600" dirty="0"/>
            <a:t>No </a:t>
          </a:r>
          <a:r>
            <a:rPr lang="pt-BR" sz="1600" dirty="0" err="1"/>
            <a:t>CBSoft</a:t>
          </a:r>
          <a:r>
            <a:rPr lang="pt-BR" sz="1600" dirty="0"/>
            <a:t> virtual de Joinville, SC</a:t>
          </a:r>
        </a:p>
      </dgm:t>
    </dgm:pt>
    <dgm:pt modelId="{28946AC5-A78A-A444-825F-F42B3AD1E3D0}" type="parTrans" cxnId="{216AF98F-C559-8942-896F-4CE33C68078C}">
      <dgm:prSet/>
      <dgm:spPr/>
      <dgm:t>
        <a:bodyPr/>
        <a:lstStyle/>
        <a:p>
          <a:endParaRPr lang="pt-BR" sz="2400"/>
        </a:p>
      </dgm:t>
    </dgm:pt>
    <dgm:pt modelId="{1CB7F4DE-E96F-5C45-80A5-DF5B0ACB6DA1}" type="sibTrans" cxnId="{216AF98F-C559-8942-896F-4CE33C68078C}">
      <dgm:prSet/>
      <dgm:spPr/>
      <dgm:t>
        <a:bodyPr/>
        <a:lstStyle/>
        <a:p>
          <a:endParaRPr lang="pt-BR" sz="2400"/>
        </a:p>
      </dgm:t>
    </dgm:pt>
    <dgm:pt modelId="{28B6BFDA-F6CA-9847-856D-492A868AA2F7}">
      <dgm:prSet phldrT="[Texto]" custT="1"/>
      <dgm:spPr/>
      <dgm:t>
        <a:bodyPr/>
        <a:lstStyle/>
        <a:p>
          <a:r>
            <a:rPr lang="pt-BR" sz="1600" dirty="0"/>
            <a:t>Ivan Machado e Luciana Lourdes</a:t>
          </a:r>
        </a:p>
      </dgm:t>
    </dgm:pt>
    <dgm:pt modelId="{0C02E88E-FA35-DF4F-9479-D28AB373CDD1}" type="parTrans" cxnId="{C214BF56-B04E-F04F-9110-E472C88D8D13}">
      <dgm:prSet/>
      <dgm:spPr/>
      <dgm:t>
        <a:bodyPr/>
        <a:lstStyle/>
        <a:p>
          <a:endParaRPr lang="pt-BR" sz="2400"/>
        </a:p>
      </dgm:t>
    </dgm:pt>
    <dgm:pt modelId="{C34BE45C-8E34-5A4A-A706-BFFA5B48727A}" type="sibTrans" cxnId="{C214BF56-B04E-F04F-9110-E472C88D8D13}">
      <dgm:prSet/>
      <dgm:spPr/>
      <dgm:t>
        <a:bodyPr/>
        <a:lstStyle/>
        <a:p>
          <a:endParaRPr lang="pt-BR" sz="2400"/>
        </a:p>
      </dgm:t>
    </dgm:pt>
    <dgm:pt modelId="{F32A7B43-AB6C-CA42-BD9B-533FF5B43982}" type="pres">
      <dgm:prSet presAssocID="{984D4DCC-4044-E143-8D1F-2F2A26940416}" presName="linearFlow" presStyleCnt="0">
        <dgm:presLayoutVars>
          <dgm:dir/>
          <dgm:animLvl val="lvl"/>
          <dgm:resizeHandles val="exact"/>
        </dgm:presLayoutVars>
      </dgm:prSet>
      <dgm:spPr/>
    </dgm:pt>
    <dgm:pt modelId="{7C20516D-F715-614B-AE15-199E0B41AF1E}" type="pres">
      <dgm:prSet presAssocID="{1EC730D7-E694-C641-8681-C3F2E246CDB2}" presName="composite" presStyleCnt="0"/>
      <dgm:spPr/>
    </dgm:pt>
    <dgm:pt modelId="{24DE09AD-E154-7845-ABA1-92CDA4006E49}" type="pres">
      <dgm:prSet presAssocID="{1EC730D7-E694-C641-8681-C3F2E246CD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AE09FEFE-21B1-BF4B-BF08-7BD8570436AE}" type="pres">
      <dgm:prSet presAssocID="{1EC730D7-E694-C641-8681-C3F2E246CDB2}" presName="descendantText" presStyleLbl="alignAcc1" presStyleIdx="0" presStyleCnt="5">
        <dgm:presLayoutVars>
          <dgm:bulletEnabled val="1"/>
        </dgm:presLayoutVars>
      </dgm:prSet>
      <dgm:spPr/>
    </dgm:pt>
    <dgm:pt modelId="{EC86A2BD-11A7-3F4B-9450-16DAA557FA1A}" type="pres">
      <dgm:prSet presAssocID="{BD277284-34DF-0747-A0D9-46A7AEEA48F3}" presName="sp" presStyleCnt="0"/>
      <dgm:spPr/>
    </dgm:pt>
    <dgm:pt modelId="{1682CFB9-4B8F-0F4D-BE92-CEC69E9B1356}" type="pres">
      <dgm:prSet presAssocID="{FFA10834-4A1C-B041-8157-72FBD8AE1B0D}" presName="composite" presStyleCnt="0"/>
      <dgm:spPr/>
    </dgm:pt>
    <dgm:pt modelId="{A8127239-60D8-474F-8595-EA0990B555A6}" type="pres">
      <dgm:prSet presAssocID="{FFA10834-4A1C-B041-8157-72FBD8AE1B0D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9B6B948-B646-3347-949E-2A74CFF41092}" type="pres">
      <dgm:prSet presAssocID="{FFA10834-4A1C-B041-8157-72FBD8AE1B0D}" presName="descendantText" presStyleLbl="alignAcc1" presStyleIdx="1" presStyleCnt="5">
        <dgm:presLayoutVars>
          <dgm:bulletEnabled val="1"/>
        </dgm:presLayoutVars>
      </dgm:prSet>
      <dgm:spPr/>
    </dgm:pt>
    <dgm:pt modelId="{23BC922F-7F93-3041-9613-470F4C3D0699}" type="pres">
      <dgm:prSet presAssocID="{FD2C704D-D73B-F846-9EE3-AC8EB27CB835}" presName="sp" presStyleCnt="0"/>
      <dgm:spPr/>
    </dgm:pt>
    <dgm:pt modelId="{F5F31F40-6F36-5D42-B0E2-4E88BD5744B0}" type="pres">
      <dgm:prSet presAssocID="{A6543013-24AD-FB4A-B2F4-CB0314C5E6D7}" presName="composite" presStyleCnt="0"/>
      <dgm:spPr/>
    </dgm:pt>
    <dgm:pt modelId="{03D9E2C5-47AE-6E4A-ACBA-44098DF8465D}" type="pres">
      <dgm:prSet presAssocID="{A6543013-24AD-FB4A-B2F4-CB0314C5E6D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C58D604A-B8BE-3E4E-A087-0C66CE23664F}" type="pres">
      <dgm:prSet presAssocID="{A6543013-24AD-FB4A-B2F4-CB0314C5E6D7}" presName="descendantText" presStyleLbl="alignAcc1" presStyleIdx="2" presStyleCnt="5">
        <dgm:presLayoutVars>
          <dgm:bulletEnabled val="1"/>
        </dgm:presLayoutVars>
      </dgm:prSet>
      <dgm:spPr/>
    </dgm:pt>
    <dgm:pt modelId="{05BF4B22-6546-674A-A996-D7AF4DBF1D09}" type="pres">
      <dgm:prSet presAssocID="{CBAE48C0-0B96-1947-90DE-03822D9AB0A9}" presName="sp" presStyleCnt="0"/>
      <dgm:spPr/>
    </dgm:pt>
    <dgm:pt modelId="{595558F7-FC1F-2346-A197-F9F499D44DB2}" type="pres">
      <dgm:prSet presAssocID="{30B6EBDD-7006-E84E-B3A8-28A40A6A2F95}" presName="composite" presStyleCnt="0"/>
      <dgm:spPr/>
    </dgm:pt>
    <dgm:pt modelId="{804A05EA-3CFD-8F48-AAAF-C9CD8FA9C20A}" type="pres">
      <dgm:prSet presAssocID="{30B6EBDD-7006-E84E-B3A8-28A40A6A2F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4AAF55E-69E5-D247-A57A-BBC27A4AB450}" type="pres">
      <dgm:prSet presAssocID="{30B6EBDD-7006-E84E-B3A8-28A40A6A2F95}" presName="descendantText" presStyleLbl="alignAcc1" presStyleIdx="3" presStyleCnt="5">
        <dgm:presLayoutVars>
          <dgm:bulletEnabled val="1"/>
        </dgm:presLayoutVars>
      </dgm:prSet>
      <dgm:spPr/>
    </dgm:pt>
    <dgm:pt modelId="{5D70ECCE-E36D-EF4B-A45A-033080053FCD}" type="pres">
      <dgm:prSet presAssocID="{AD2E4716-4B40-4540-B1EE-57A604E92CF2}" presName="sp" presStyleCnt="0"/>
      <dgm:spPr/>
    </dgm:pt>
    <dgm:pt modelId="{E3E07A2A-5BE5-D346-9489-CD47CF6A1FC5}" type="pres">
      <dgm:prSet presAssocID="{BCB5D106-177E-8C4E-9F1E-9C530AF41EC5}" presName="composite" presStyleCnt="0"/>
      <dgm:spPr/>
    </dgm:pt>
    <dgm:pt modelId="{0323C955-F9C2-1542-9E14-48A822FF6A19}" type="pres">
      <dgm:prSet presAssocID="{BCB5D106-177E-8C4E-9F1E-9C530AF41EC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2EF2A30-CA61-4E44-AA21-54BDCF2F736C}" type="pres">
      <dgm:prSet presAssocID="{BCB5D106-177E-8C4E-9F1E-9C530AF41EC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181A40B-8D7E-AA46-8696-8E4BEDAF794C}" type="presOf" srcId="{FFA10834-4A1C-B041-8157-72FBD8AE1B0D}" destId="{A8127239-60D8-474F-8595-EA0990B555A6}" srcOrd="0" destOrd="0" presId="urn:microsoft.com/office/officeart/2005/8/layout/chevron2"/>
    <dgm:cxn modelId="{899F560F-AFF2-AF40-88A6-B62EEE3D53A1}" type="presOf" srcId="{984D4DCC-4044-E143-8D1F-2F2A26940416}" destId="{F32A7B43-AB6C-CA42-BD9B-533FF5B43982}" srcOrd="0" destOrd="0" presId="urn:microsoft.com/office/officeart/2005/8/layout/chevron2"/>
    <dgm:cxn modelId="{4F324B1D-6D02-1E46-BE85-B74AC18F8F21}" type="presOf" srcId="{1EC730D7-E694-C641-8681-C3F2E246CDB2}" destId="{24DE09AD-E154-7845-ABA1-92CDA4006E49}" srcOrd="0" destOrd="0" presId="urn:microsoft.com/office/officeart/2005/8/layout/chevron2"/>
    <dgm:cxn modelId="{D61F8727-C632-554F-BB22-A75F7B9680B1}" srcId="{BCB5D106-177E-8C4E-9F1E-9C530AF41EC5}" destId="{45501F3A-4F9C-B242-A1AF-221B6C0719AC}" srcOrd="1" destOrd="0" parTransId="{09BC0E97-1265-7F43-8F11-1229519C177E}" sibTransId="{8A4F7500-FD92-A048-A583-7BDB98C9CA17}"/>
    <dgm:cxn modelId="{2D9F7832-E276-694A-9FF7-12AA67E35745}" type="presOf" srcId="{F53E40C3-A730-E847-8C32-D12EBA2A45B9}" destId="{C58D604A-B8BE-3E4E-A087-0C66CE23664F}" srcOrd="0" destOrd="1" presId="urn:microsoft.com/office/officeart/2005/8/layout/chevron2"/>
    <dgm:cxn modelId="{396B9834-7D43-1846-96C8-C8AB6275F69F}" type="presOf" srcId="{A5C6EB4F-06DE-9A49-837E-DCF0D1280CAE}" destId="{04AAF55E-69E5-D247-A57A-BBC27A4AB450}" srcOrd="0" destOrd="0" presId="urn:microsoft.com/office/officeart/2005/8/layout/chevron2"/>
    <dgm:cxn modelId="{7BB8E33E-5B31-F24A-B986-E29B336E7B45}" type="presOf" srcId="{30B6EBDD-7006-E84E-B3A8-28A40A6A2F95}" destId="{804A05EA-3CFD-8F48-AAAF-C9CD8FA9C20A}" srcOrd="0" destOrd="0" presId="urn:microsoft.com/office/officeart/2005/8/layout/chevron2"/>
    <dgm:cxn modelId="{31445153-F241-984C-A4FD-939BBA4C7FC7}" srcId="{A6543013-24AD-FB4A-B2F4-CB0314C5E6D7}" destId="{FD1EE0B9-9750-7D47-B16F-E48A9781BBD2}" srcOrd="0" destOrd="0" parTransId="{97DA30FC-1FA2-7347-9985-0EDAB6F6F3DE}" sibTransId="{0B6E71BD-851A-D540-B8AA-51504A90CEF2}"/>
    <dgm:cxn modelId="{C214BF56-B04E-F04F-9110-E472C88D8D13}" srcId="{BCB5D106-177E-8C4E-9F1E-9C530AF41EC5}" destId="{28B6BFDA-F6CA-9847-856D-492A868AA2F7}" srcOrd="0" destOrd="0" parTransId="{0C02E88E-FA35-DF4F-9479-D28AB373CDD1}" sibTransId="{C34BE45C-8E34-5A4A-A706-BFFA5B48727A}"/>
    <dgm:cxn modelId="{DBC2CF5E-E92B-BF4F-9DDF-1614EC6CA659}" srcId="{984D4DCC-4044-E143-8D1F-2F2A26940416}" destId="{1EC730D7-E694-C641-8681-C3F2E246CDB2}" srcOrd="0" destOrd="0" parTransId="{40ADD652-CB03-324E-B136-B99103C6E8C1}" sibTransId="{BD277284-34DF-0747-A0D9-46A7AEEA48F3}"/>
    <dgm:cxn modelId="{2456846F-4BF2-9549-950E-8F7E57B286B7}" type="presOf" srcId="{DCDD962F-79C8-8244-A92F-86B0570D2FF6}" destId="{AE09FEFE-21B1-BF4B-BF08-7BD8570436AE}" srcOrd="0" destOrd="1" presId="urn:microsoft.com/office/officeart/2005/8/layout/chevron2"/>
    <dgm:cxn modelId="{86DFF471-0E24-B741-BFA2-CB0D795A9CAE}" type="presOf" srcId="{A1B30D3B-1B3D-584E-AFED-94EE899BB630}" destId="{49B6B948-B646-3347-949E-2A74CFF41092}" srcOrd="0" destOrd="0" presId="urn:microsoft.com/office/officeart/2005/8/layout/chevron2"/>
    <dgm:cxn modelId="{B2506780-4A9B-A341-BF37-1C088C57DDF7}" type="presOf" srcId="{BCB5D106-177E-8C4E-9F1E-9C530AF41EC5}" destId="{0323C955-F9C2-1542-9E14-48A822FF6A19}" srcOrd="0" destOrd="0" presId="urn:microsoft.com/office/officeart/2005/8/layout/chevron2"/>
    <dgm:cxn modelId="{216AF98F-C559-8942-896F-4CE33C68078C}" srcId="{30B6EBDD-7006-E84E-B3A8-28A40A6A2F95}" destId="{830AD56F-6ADE-6348-960E-7F34123CB960}" srcOrd="1" destOrd="0" parTransId="{28946AC5-A78A-A444-825F-F42B3AD1E3D0}" sibTransId="{1CB7F4DE-E96F-5C45-80A5-DF5B0ACB6DA1}"/>
    <dgm:cxn modelId="{E1B0C694-1C75-8F4D-A4D1-571CA517AA90}" type="presOf" srcId="{734D1FB7-3A45-5B48-95D0-9D936BB14E11}" destId="{AE09FEFE-21B1-BF4B-BF08-7BD8570436AE}" srcOrd="0" destOrd="0" presId="urn:microsoft.com/office/officeart/2005/8/layout/chevron2"/>
    <dgm:cxn modelId="{31CF9C99-24DF-F54D-8F9B-0B5F53389381}" srcId="{FFA10834-4A1C-B041-8157-72FBD8AE1B0D}" destId="{A1B30D3B-1B3D-584E-AFED-94EE899BB630}" srcOrd="0" destOrd="0" parTransId="{193DE7EB-1243-E54C-A99C-8B073AB89B74}" sibTransId="{3383EE87-C30C-BA4B-BA37-76610A74D81D}"/>
    <dgm:cxn modelId="{A6EB3BA3-3303-1546-A240-9F76D70046FE}" srcId="{FFA10834-4A1C-B041-8157-72FBD8AE1B0D}" destId="{368639B0-D093-984D-91EF-965CE80ADAF1}" srcOrd="1" destOrd="0" parTransId="{72512E18-3F60-D84B-80AF-7D3B8837E61B}" sibTransId="{75FBC8A7-F210-0A47-9495-8E022BA71F27}"/>
    <dgm:cxn modelId="{A9BDE0A3-AA4C-A04A-A23E-21658FEFA682}" srcId="{1EC730D7-E694-C641-8681-C3F2E246CDB2}" destId="{734D1FB7-3A45-5B48-95D0-9D936BB14E11}" srcOrd="0" destOrd="0" parTransId="{697F13C0-60EC-8F42-A511-9732328C7FB9}" sibTransId="{FFF9B7B1-876B-F642-8D45-6AE6149E0F2E}"/>
    <dgm:cxn modelId="{1958DFAE-DB0B-3F48-B030-EF7D57A6B096}" type="presOf" srcId="{A6543013-24AD-FB4A-B2F4-CB0314C5E6D7}" destId="{03D9E2C5-47AE-6E4A-ACBA-44098DF8465D}" srcOrd="0" destOrd="0" presId="urn:microsoft.com/office/officeart/2005/8/layout/chevron2"/>
    <dgm:cxn modelId="{558228AF-2656-5747-A918-6377261955C4}" srcId="{984D4DCC-4044-E143-8D1F-2F2A26940416}" destId="{A6543013-24AD-FB4A-B2F4-CB0314C5E6D7}" srcOrd="2" destOrd="0" parTransId="{9BEFB4E2-F746-6440-AAAB-C5438F31D53F}" sibTransId="{CBAE48C0-0B96-1947-90DE-03822D9AB0A9}"/>
    <dgm:cxn modelId="{63E3D2BB-7E1B-F64A-B85B-251AD52C4E6F}" srcId="{984D4DCC-4044-E143-8D1F-2F2A26940416}" destId="{30B6EBDD-7006-E84E-B3A8-28A40A6A2F95}" srcOrd="3" destOrd="0" parTransId="{D9DBAEE5-5798-FF4A-A5A8-5B9E9ECEAC0A}" sibTransId="{AD2E4716-4B40-4540-B1EE-57A604E92CF2}"/>
    <dgm:cxn modelId="{522F0CBF-E2BE-474A-BF30-DBFAE24BE5F0}" srcId="{A6543013-24AD-FB4A-B2F4-CB0314C5E6D7}" destId="{F53E40C3-A730-E847-8C32-D12EBA2A45B9}" srcOrd="1" destOrd="0" parTransId="{38DB9F4D-6FC8-4C43-B279-CEAB66BE0367}" sibTransId="{D8A39F1D-6DBD-274F-A054-EDBB8578CE97}"/>
    <dgm:cxn modelId="{DDE3BFC3-E5C7-AE4E-8C51-F8912E5150F8}" type="presOf" srcId="{28B6BFDA-F6CA-9847-856D-492A868AA2F7}" destId="{72EF2A30-CA61-4E44-AA21-54BDCF2F736C}" srcOrd="0" destOrd="0" presId="urn:microsoft.com/office/officeart/2005/8/layout/chevron2"/>
    <dgm:cxn modelId="{BA0FBCC6-9FC3-0044-9E90-A372175F3DD4}" type="presOf" srcId="{368639B0-D093-984D-91EF-965CE80ADAF1}" destId="{49B6B948-B646-3347-949E-2A74CFF41092}" srcOrd="0" destOrd="1" presId="urn:microsoft.com/office/officeart/2005/8/layout/chevron2"/>
    <dgm:cxn modelId="{6FF061C9-7D97-B74C-84BE-80E15DB2308B}" type="presOf" srcId="{FD1EE0B9-9750-7D47-B16F-E48A9781BBD2}" destId="{C58D604A-B8BE-3E4E-A087-0C66CE23664F}" srcOrd="0" destOrd="0" presId="urn:microsoft.com/office/officeart/2005/8/layout/chevron2"/>
    <dgm:cxn modelId="{EAE920D4-2BD1-5D4C-BB73-3972F695C00F}" srcId="{984D4DCC-4044-E143-8D1F-2F2A26940416}" destId="{BCB5D106-177E-8C4E-9F1E-9C530AF41EC5}" srcOrd="4" destOrd="0" parTransId="{4A2BD481-7519-E942-9069-0EFC80968395}" sibTransId="{04DEB04D-7B72-074B-A530-2484D8A2B50D}"/>
    <dgm:cxn modelId="{AB0E81E9-DF5D-F241-AD59-C40E1D754B4C}" srcId="{1EC730D7-E694-C641-8681-C3F2E246CDB2}" destId="{DCDD962F-79C8-8244-A92F-86B0570D2FF6}" srcOrd="1" destOrd="0" parTransId="{15DFEC13-25E7-714B-92F8-2AEEE5F5C29A}" sibTransId="{F15E3870-AF54-0443-9226-D2C4CE5A7365}"/>
    <dgm:cxn modelId="{6D0A7BF0-9350-3943-9D19-85283A25C9DA}" srcId="{30B6EBDD-7006-E84E-B3A8-28A40A6A2F95}" destId="{A5C6EB4F-06DE-9A49-837E-DCF0D1280CAE}" srcOrd="0" destOrd="0" parTransId="{104E1536-D947-F748-9718-D199586524F1}" sibTransId="{062136A4-B0EC-6D4C-A9E6-719CB357EC84}"/>
    <dgm:cxn modelId="{401553F1-9890-9948-93B7-61218DE48B5E}" srcId="{984D4DCC-4044-E143-8D1F-2F2A26940416}" destId="{FFA10834-4A1C-B041-8157-72FBD8AE1B0D}" srcOrd="1" destOrd="0" parTransId="{3202503A-D4AB-1C4A-AA24-497F4DF38C55}" sibTransId="{FD2C704D-D73B-F846-9EE3-AC8EB27CB835}"/>
    <dgm:cxn modelId="{3FB8DEF3-EFE6-454D-A2C8-BDED18363692}" type="presOf" srcId="{45501F3A-4F9C-B242-A1AF-221B6C0719AC}" destId="{72EF2A30-CA61-4E44-AA21-54BDCF2F736C}" srcOrd="0" destOrd="1" presId="urn:microsoft.com/office/officeart/2005/8/layout/chevron2"/>
    <dgm:cxn modelId="{A5B5F1F8-45CA-0347-A879-2FA24EA6BC66}" type="presOf" srcId="{830AD56F-6ADE-6348-960E-7F34123CB960}" destId="{04AAF55E-69E5-D247-A57A-BBC27A4AB450}" srcOrd="0" destOrd="1" presId="urn:microsoft.com/office/officeart/2005/8/layout/chevron2"/>
    <dgm:cxn modelId="{2FE1E8B5-6FBC-B440-8198-C822860FCE91}" type="presParOf" srcId="{F32A7B43-AB6C-CA42-BD9B-533FF5B43982}" destId="{7C20516D-F715-614B-AE15-199E0B41AF1E}" srcOrd="0" destOrd="0" presId="urn:microsoft.com/office/officeart/2005/8/layout/chevron2"/>
    <dgm:cxn modelId="{32DCCDAD-91D8-F846-BE98-D3A3CCD15B6A}" type="presParOf" srcId="{7C20516D-F715-614B-AE15-199E0B41AF1E}" destId="{24DE09AD-E154-7845-ABA1-92CDA4006E49}" srcOrd="0" destOrd="0" presId="urn:microsoft.com/office/officeart/2005/8/layout/chevron2"/>
    <dgm:cxn modelId="{A70927BC-757E-7242-897B-A252DC70A9C5}" type="presParOf" srcId="{7C20516D-F715-614B-AE15-199E0B41AF1E}" destId="{AE09FEFE-21B1-BF4B-BF08-7BD8570436AE}" srcOrd="1" destOrd="0" presId="urn:microsoft.com/office/officeart/2005/8/layout/chevron2"/>
    <dgm:cxn modelId="{9B342413-F39F-594C-9314-73FFB46C6AA5}" type="presParOf" srcId="{F32A7B43-AB6C-CA42-BD9B-533FF5B43982}" destId="{EC86A2BD-11A7-3F4B-9450-16DAA557FA1A}" srcOrd="1" destOrd="0" presId="urn:microsoft.com/office/officeart/2005/8/layout/chevron2"/>
    <dgm:cxn modelId="{87A0D5CD-5335-D742-B5AF-E5CB99B9751F}" type="presParOf" srcId="{F32A7B43-AB6C-CA42-BD9B-533FF5B43982}" destId="{1682CFB9-4B8F-0F4D-BE92-CEC69E9B1356}" srcOrd="2" destOrd="0" presId="urn:microsoft.com/office/officeart/2005/8/layout/chevron2"/>
    <dgm:cxn modelId="{B01EB425-7FA0-CF4C-BCD2-BC50068B5AE5}" type="presParOf" srcId="{1682CFB9-4B8F-0F4D-BE92-CEC69E9B1356}" destId="{A8127239-60D8-474F-8595-EA0990B555A6}" srcOrd="0" destOrd="0" presId="urn:microsoft.com/office/officeart/2005/8/layout/chevron2"/>
    <dgm:cxn modelId="{4CC8DD72-8069-3342-8D12-E508BDDF7890}" type="presParOf" srcId="{1682CFB9-4B8F-0F4D-BE92-CEC69E9B1356}" destId="{49B6B948-B646-3347-949E-2A74CFF41092}" srcOrd="1" destOrd="0" presId="urn:microsoft.com/office/officeart/2005/8/layout/chevron2"/>
    <dgm:cxn modelId="{7ED2D1C0-28CB-A140-82FF-EE8E8D6B9AF7}" type="presParOf" srcId="{F32A7B43-AB6C-CA42-BD9B-533FF5B43982}" destId="{23BC922F-7F93-3041-9613-470F4C3D0699}" srcOrd="3" destOrd="0" presId="urn:microsoft.com/office/officeart/2005/8/layout/chevron2"/>
    <dgm:cxn modelId="{89BF628E-09A6-4946-B145-D38CA71E370C}" type="presParOf" srcId="{F32A7B43-AB6C-CA42-BD9B-533FF5B43982}" destId="{F5F31F40-6F36-5D42-B0E2-4E88BD5744B0}" srcOrd="4" destOrd="0" presId="urn:microsoft.com/office/officeart/2005/8/layout/chevron2"/>
    <dgm:cxn modelId="{7142FD4E-C3ED-4840-8A9B-313CD3D3864D}" type="presParOf" srcId="{F5F31F40-6F36-5D42-B0E2-4E88BD5744B0}" destId="{03D9E2C5-47AE-6E4A-ACBA-44098DF8465D}" srcOrd="0" destOrd="0" presId="urn:microsoft.com/office/officeart/2005/8/layout/chevron2"/>
    <dgm:cxn modelId="{A0FF3944-40F2-6741-A296-F61E2C75B998}" type="presParOf" srcId="{F5F31F40-6F36-5D42-B0E2-4E88BD5744B0}" destId="{C58D604A-B8BE-3E4E-A087-0C66CE23664F}" srcOrd="1" destOrd="0" presId="urn:microsoft.com/office/officeart/2005/8/layout/chevron2"/>
    <dgm:cxn modelId="{BE22CC69-D00B-1442-A689-FE7DC5272BB4}" type="presParOf" srcId="{F32A7B43-AB6C-CA42-BD9B-533FF5B43982}" destId="{05BF4B22-6546-674A-A996-D7AF4DBF1D09}" srcOrd="5" destOrd="0" presId="urn:microsoft.com/office/officeart/2005/8/layout/chevron2"/>
    <dgm:cxn modelId="{96D4F801-2B4F-6C43-A63B-24EE4A5548CD}" type="presParOf" srcId="{F32A7B43-AB6C-CA42-BD9B-533FF5B43982}" destId="{595558F7-FC1F-2346-A197-F9F499D44DB2}" srcOrd="6" destOrd="0" presId="urn:microsoft.com/office/officeart/2005/8/layout/chevron2"/>
    <dgm:cxn modelId="{2C662874-C6EB-E44B-95C0-E38739F96394}" type="presParOf" srcId="{595558F7-FC1F-2346-A197-F9F499D44DB2}" destId="{804A05EA-3CFD-8F48-AAAF-C9CD8FA9C20A}" srcOrd="0" destOrd="0" presId="urn:microsoft.com/office/officeart/2005/8/layout/chevron2"/>
    <dgm:cxn modelId="{0DDFEE01-6D27-DC40-B73A-8E0EA198BB2E}" type="presParOf" srcId="{595558F7-FC1F-2346-A197-F9F499D44DB2}" destId="{04AAF55E-69E5-D247-A57A-BBC27A4AB450}" srcOrd="1" destOrd="0" presId="urn:microsoft.com/office/officeart/2005/8/layout/chevron2"/>
    <dgm:cxn modelId="{53CF6AB0-15D2-184D-814C-BE071FA2257A}" type="presParOf" srcId="{F32A7B43-AB6C-CA42-BD9B-533FF5B43982}" destId="{5D70ECCE-E36D-EF4B-A45A-033080053FCD}" srcOrd="7" destOrd="0" presId="urn:microsoft.com/office/officeart/2005/8/layout/chevron2"/>
    <dgm:cxn modelId="{94D9EA7B-EC7C-CF4D-AA58-7BA284C4B581}" type="presParOf" srcId="{F32A7B43-AB6C-CA42-BD9B-533FF5B43982}" destId="{E3E07A2A-5BE5-D346-9489-CD47CF6A1FC5}" srcOrd="8" destOrd="0" presId="urn:microsoft.com/office/officeart/2005/8/layout/chevron2"/>
    <dgm:cxn modelId="{6DCF12D6-1DA7-6447-B39B-8F7773A232E3}" type="presParOf" srcId="{E3E07A2A-5BE5-D346-9489-CD47CF6A1FC5}" destId="{0323C955-F9C2-1542-9E14-48A822FF6A19}" srcOrd="0" destOrd="0" presId="urn:microsoft.com/office/officeart/2005/8/layout/chevron2"/>
    <dgm:cxn modelId="{01D8EE7D-771A-844D-A7B8-47FDBA048216}" type="presParOf" srcId="{E3E07A2A-5BE5-D346-9489-CD47CF6A1FC5}" destId="{72EF2A30-CA61-4E44-AA21-54BDCF2F7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325AC-92DA-4844-A68F-DC2F1CBE0A6A}">
      <dsp:nvSpPr>
        <dsp:cNvPr id="0" name=""/>
        <dsp:cNvSpPr/>
      </dsp:nvSpPr>
      <dsp:spPr>
        <a:xfrm>
          <a:off x="0" y="314646"/>
          <a:ext cx="3631951" cy="1452780"/>
        </a:xfrm>
        <a:prstGeom prst="leftRightRibbon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36E2CAB4-F903-9247-95CC-A40EAC1986F5}">
      <dsp:nvSpPr>
        <dsp:cNvPr id="0" name=""/>
        <dsp:cNvSpPr/>
      </dsp:nvSpPr>
      <dsp:spPr>
        <a:xfrm>
          <a:off x="435834" y="607846"/>
          <a:ext cx="1198544" cy="7118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7348" rIns="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 err="1"/>
            <a:t>Quali</a:t>
          </a:r>
          <a:endParaRPr lang="pt-BR" sz="3300" kern="1200" dirty="0"/>
        </a:p>
      </dsp:txBody>
      <dsp:txXfrm>
        <a:off x="435834" y="607846"/>
        <a:ext cx="1198544" cy="711862"/>
      </dsp:txXfrm>
    </dsp:sp>
    <dsp:sp modelId="{7A76C5C1-634E-A247-993B-8354685D792B}">
      <dsp:nvSpPr>
        <dsp:cNvPr id="0" name=""/>
        <dsp:cNvSpPr/>
      </dsp:nvSpPr>
      <dsp:spPr>
        <a:xfrm>
          <a:off x="1815976" y="840291"/>
          <a:ext cx="1416461" cy="7118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7348" rIns="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Quanti</a:t>
          </a:r>
        </a:p>
      </dsp:txBody>
      <dsp:txXfrm>
        <a:off x="1815976" y="840291"/>
        <a:ext cx="1416461" cy="711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9481C-540D-D049-B955-B5E32AE45B87}">
      <dsp:nvSpPr>
        <dsp:cNvPr id="0" name=""/>
        <dsp:cNvSpPr/>
      </dsp:nvSpPr>
      <dsp:spPr>
        <a:xfrm>
          <a:off x="4002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1º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48915" y="1373348"/>
        <a:ext cx="2276400" cy="1443607"/>
      </dsp:txXfrm>
    </dsp:sp>
    <dsp:sp modelId="{E9B56F48-2733-8C46-8372-0A1CA076DAA3}">
      <dsp:nvSpPr>
        <dsp:cNvPr id="0" name=""/>
        <dsp:cNvSpPr/>
      </dsp:nvSpPr>
      <dsp:spPr>
        <a:xfrm>
          <a:off x="1339358" y="1813362"/>
          <a:ext cx="2579805" cy="2579805"/>
        </a:xfrm>
        <a:prstGeom prst="leftCircularArrow">
          <a:avLst>
            <a:gd name="adj1" fmla="val 3040"/>
            <a:gd name="adj2" fmla="val 373108"/>
            <a:gd name="adj3" fmla="val 2148619"/>
            <a:gd name="adj4" fmla="val 9024489"/>
            <a:gd name="adj5" fmla="val 35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69548-2AFB-E447-AAA8-7B18D4000EF3}">
      <dsp:nvSpPr>
        <dsp:cNvPr id="0" name=""/>
        <dsp:cNvSpPr/>
      </dsp:nvSpPr>
      <dsp:spPr>
        <a:xfrm>
          <a:off x="529830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2000</a:t>
          </a:r>
        </a:p>
      </dsp:txBody>
      <dsp:txXfrm>
        <a:off x="554328" y="2886366"/>
        <a:ext cx="2054316" cy="787422"/>
      </dsp:txXfrm>
    </dsp:sp>
    <dsp:sp modelId="{92D245E4-7B68-CD4A-B733-9E12B6E102D6}">
      <dsp:nvSpPr>
        <dsp:cNvPr id="0" name=""/>
        <dsp:cNvSpPr/>
      </dsp:nvSpPr>
      <dsp:spPr>
        <a:xfrm>
          <a:off x="3006604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2º Simpósio de Manutenção de Software da Marinha (</a:t>
          </a:r>
          <a:r>
            <a:rPr lang="pt-BR" sz="1900" b="0" i="0" kern="1200" dirty="0" err="1"/>
            <a:t>ManSoft</a:t>
          </a:r>
          <a:r>
            <a:rPr lang="pt-BR" sz="1900" b="0" i="0" kern="1200" dirty="0"/>
            <a:t>) no Rio de Janeiro</a:t>
          </a:r>
          <a:endParaRPr lang="pt-BR" sz="1900" kern="1200" dirty="0"/>
        </a:p>
      </dsp:txBody>
      <dsp:txXfrm>
        <a:off x="3051517" y="1791557"/>
        <a:ext cx="2276400" cy="1443607"/>
      </dsp:txXfrm>
    </dsp:sp>
    <dsp:sp modelId="{A53A3482-87D2-A846-9A1B-E5E4FE80568B}">
      <dsp:nvSpPr>
        <dsp:cNvPr id="0" name=""/>
        <dsp:cNvSpPr/>
      </dsp:nvSpPr>
      <dsp:spPr>
        <a:xfrm>
          <a:off x="4322242" y="138822"/>
          <a:ext cx="2882156" cy="2882156"/>
        </a:xfrm>
        <a:prstGeom prst="circularArrow">
          <a:avLst>
            <a:gd name="adj1" fmla="val 2721"/>
            <a:gd name="adj2" fmla="val 331481"/>
            <a:gd name="adj3" fmla="val 19493008"/>
            <a:gd name="adj4" fmla="val 12575511"/>
            <a:gd name="adj5" fmla="val 31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DD581-BF85-3448-BBAF-17217EC9484D}">
      <dsp:nvSpPr>
        <dsp:cNvPr id="0" name=""/>
        <dsp:cNvSpPr/>
      </dsp:nvSpPr>
      <dsp:spPr>
        <a:xfrm>
          <a:off x="3532432" y="910226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2001</a:t>
          </a:r>
        </a:p>
      </dsp:txBody>
      <dsp:txXfrm>
        <a:off x="3556930" y="934724"/>
        <a:ext cx="2054316" cy="787422"/>
      </dsp:txXfrm>
    </dsp:sp>
    <dsp:sp modelId="{5A1B90B0-AB5B-8846-8EA2-3AF71ADA6AE7}">
      <dsp:nvSpPr>
        <dsp:cNvPr id="0" name=""/>
        <dsp:cNvSpPr/>
      </dsp:nvSpPr>
      <dsp:spPr>
        <a:xfrm>
          <a:off x="6009206" y="1328435"/>
          <a:ext cx="2366226" cy="1951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b="0" i="0" kern="1200" dirty="0"/>
            <a:t>Simpósio de Desenvolvimento e Manutenção de Software da Marinha (SDMS)</a:t>
          </a:r>
          <a:endParaRPr lang="pt-BR" sz="1900" kern="1200" dirty="0"/>
        </a:p>
      </dsp:txBody>
      <dsp:txXfrm>
        <a:off x="6054119" y="1373348"/>
        <a:ext cx="2276400" cy="1443607"/>
      </dsp:txXfrm>
    </dsp:sp>
    <dsp:sp modelId="{874D07BD-E03E-184D-9881-041D1C80058B}">
      <dsp:nvSpPr>
        <dsp:cNvPr id="0" name=""/>
        <dsp:cNvSpPr/>
      </dsp:nvSpPr>
      <dsp:spPr>
        <a:xfrm>
          <a:off x="6535034" y="2861868"/>
          <a:ext cx="2103312" cy="836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2003</a:t>
          </a:r>
        </a:p>
      </dsp:txBody>
      <dsp:txXfrm>
        <a:off x="6559532" y="2886366"/>
        <a:ext cx="2054316" cy="7874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2004</a:t>
          </a:r>
        </a:p>
      </dsp:txBody>
      <dsp:txXfrm rot="-5400000">
        <a:off x="1" y="401401"/>
        <a:ext cx="794967" cy="340700"/>
      </dsp:txXfrm>
    </dsp:sp>
    <dsp:sp modelId="{41DA0945-BD47-9E46-925C-D29431BC0496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Nicolas </a:t>
          </a:r>
          <a:r>
            <a:rPr lang="pt-BR" sz="1600" b="0" i="0" kern="1200" dirty="0" err="1"/>
            <a:t>Anquetil</a:t>
          </a:r>
          <a:r>
            <a:rPr lang="pt-BR" sz="1600" b="0" i="0" kern="1200" dirty="0"/>
            <a:t> e Rosângela Penteado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No SBES de Brasília, DF</a:t>
          </a:r>
          <a:endParaRPr lang="pt-BR" sz="1600" kern="1200" dirty="0"/>
        </a:p>
      </dsp:txBody>
      <dsp:txXfrm rot="-5400000">
        <a:off x="794967" y="39972"/>
        <a:ext cx="3848978" cy="666463"/>
      </dsp:txXfrm>
    </dsp:sp>
    <dsp:sp modelId="{0D0345A1-3EB5-E448-AD67-FE6DEC080FF0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2005</a:t>
          </a:r>
          <a:endParaRPr lang="pt-BR" sz="1600" kern="1200" dirty="0"/>
        </a:p>
      </dsp:txBody>
      <dsp:txXfrm rot="-5400000">
        <a:off x="1" y="1420526"/>
        <a:ext cx="794967" cy="340700"/>
      </dsp:txXfrm>
    </dsp:sp>
    <dsp:sp modelId="{C989F1B8-4AE8-7D45-AB0B-ABB5718C175A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Nicolas </a:t>
          </a:r>
          <a:r>
            <a:rPr lang="pt-BR" sz="1600" b="0" i="0" kern="1200" dirty="0" err="1"/>
            <a:t>Anquetil</a:t>
          </a:r>
          <a:r>
            <a:rPr lang="pt-BR" sz="1600" b="0" i="0" kern="1200" dirty="0"/>
            <a:t> e Rosângela Penteado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Em Manaus, AM</a:t>
          </a:r>
        </a:p>
      </dsp:txBody>
      <dsp:txXfrm rot="-5400000">
        <a:off x="794967" y="1059077"/>
        <a:ext cx="3848997" cy="666113"/>
      </dsp:txXfrm>
    </dsp:sp>
    <dsp:sp modelId="{2F813649-B04F-9F41-A6CE-25EF55816D4F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2006</a:t>
          </a:r>
          <a:endParaRPr lang="pt-BR" sz="1600" kern="1200" dirty="0"/>
        </a:p>
      </dsp:txBody>
      <dsp:txXfrm rot="-5400000">
        <a:off x="1" y="2439650"/>
        <a:ext cx="794967" cy="340700"/>
      </dsp:txXfrm>
    </dsp:sp>
    <dsp:sp modelId="{756870CA-1CA3-A949-BAE1-80E74C938204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Cláudia Werner e </a:t>
          </a:r>
          <a:r>
            <a:rPr lang="pt-BR" sz="1600" kern="1200" dirty="0"/>
            <a:t>Nabor Mendonça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Vila Velha, ES</a:t>
          </a:r>
        </a:p>
      </dsp:txBody>
      <dsp:txXfrm rot="-5400000">
        <a:off x="794967" y="2078201"/>
        <a:ext cx="3848997" cy="666113"/>
      </dsp:txXfrm>
    </dsp:sp>
    <dsp:sp modelId="{6D4E177A-DCE1-D848-8D5F-24900C85EF4E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2007</a:t>
          </a:r>
          <a:endParaRPr lang="pt-BR" sz="1600" kern="1200" dirty="0"/>
        </a:p>
      </dsp:txBody>
      <dsp:txXfrm rot="-5400000">
        <a:off x="1" y="3458774"/>
        <a:ext cx="794967" cy="340700"/>
      </dsp:txXfrm>
    </dsp:sp>
    <dsp:sp modelId="{B077632C-3E0F-D149-97BB-3863F7AA8E61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Arnaldo Belchior e Marcos </a:t>
          </a:r>
          <a:r>
            <a:rPr lang="pt-BR" sz="1600" kern="1200" dirty="0" err="1"/>
            <a:t>Chaim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Porto de Galinhas, PE</a:t>
          </a:r>
        </a:p>
      </dsp:txBody>
      <dsp:txXfrm rot="-5400000">
        <a:off x="794967" y="3097326"/>
        <a:ext cx="3848997" cy="666113"/>
      </dsp:txXfrm>
    </dsp:sp>
    <dsp:sp modelId="{247C3453-383C-7745-AF99-F4D6CF893312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2008</a:t>
          </a:r>
          <a:endParaRPr lang="pt-BR" sz="1600" kern="1200" dirty="0"/>
        </a:p>
      </dsp:txBody>
      <dsp:txXfrm rot="-5400000">
        <a:off x="1" y="4477898"/>
        <a:ext cx="794967" cy="340700"/>
      </dsp:txXfrm>
    </dsp:sp>
    <dsp:sp modelId="{A4219B77-A365-4B48-9BEE-60348CA85836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Leonardo Murta e Rosana Braga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Florianópolis, SC</a:t>
          </a:r>
        </a:p>
      </dsp:txBody>
      <dsp:txXfrm rot="-5400000">
        <a:off x="794967" y="4116450"/>
        <a:ext cx="3848997" cy="666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2009</a:t>
          </a:r>
        </a:p>
      </dsp:txBody>
      <dsp:txXfrm rot="-5400000">
        <a:off x="1" y="401401"/>
        <a:ext cx="794967" cy="340700"/>
      </dsp:txXfrm>
    </dsp:sp>
    <dsp:sp modelId="{AE09FEFE-21B1-BF4B-BF08-7BD8570436AE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Aline Vasconcelos e Paulo Masiero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Ouro Preto, MG</a:t>
          </a:r>
        </a:p>
      </dsp:txBody>
      <dsp:txXfrm rot="-5400000">
        <a:off x="794967" y="39972"/>
        <a:ext cx="3848978" cy="666463"/>
      </dsp:txXfrm>
    </dsp:sp>
    <dsp:sp modelId="{A8127239-60D8-474F-8595-EA0990B555A6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2010</a:t>
          </a:r>
        </a:p>
      </dsp:txBody>
      <dsp:txXfrm rot="-5400000">
        <a:off x="1" y="1420526"/>
        <a:ext cx="794967" cy="340700"/>
      </dsp:txXfrm>
    </dsp:sp>
    <dsp:sp modelId="{49B6B948-B646-3347-949E-2A74CFF41092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Heitor Costa e Aline Vasconcelos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Belém, PA</a:t>
          </a:r>
        </a:p>
      </dsp:txBody>
      <dsp:txXfrm rot="-5400000">
        <a:off x="794967" y="1059077"/>
        <a:ext cx="3848997" cy="666113"/>
      </dsp:txXfrm>
    </dsp:sp>
    <dsp:sp modelId="{03D9E2C5-47AE-6E4A-ACBA-44098DF8465D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2011</a:t>
          </a:r>
        </a:p>
      </dsp:txBody>
      <dsp:txXfrm rot="-5400000">
        <a:off x="1" y="2439650"/>
        <a:ext cx="794967" cy="340700"/>
      </dsp:txXfrm>
    </dsp:sp>
    <dsp:sp modelId="{C58D604A-B8BE-3E4E-A087-0C66CE23664F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Marco Antônio Araújo e Heitor Costa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Curitiba, PR</a:t>
          </a:r>
        </a:p>
      </dsp:txBody>
      <dsp:txXfrm rot="-5400000">
        <a:off x="794967" y="2078201"/>
        <a:ext cx="3848997" cy="666113"/>
      </dsp:txXfrm>
    </dsp:sp>
    <dsp:sp modelId="{804A05EA-3CFD-8F48-AAAF-C9CD8FA9C20A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2012</a:t>
          </a:r>
        </a:p>
      </dsp:txBody>
      <dsp:txXfrm rot="-5400000">
        <a:off x="1" y="3458774"/>
        <a:ext cx="794967" cy="340700"/>
      </dsp:txXfrm>
    </dsp:sp>
    <dsp:sp modelId="{04AAF55E-69E5-D247-A57A-BBC27A4AB450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Gláuco</a:t>
          </a:r>
          <a:r>
            <a:rPr lang="pt-BR" sz="1600" kern="1200" dirty="0"/>
            <a:t> Carneiro e Marco Antônio Araújo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Fortaleza, CE</a:t>
          </a:r>
        </a:p>
      </dsp:txBody>
      <dsp:txXfrm rot="-5400000">
        <a:off x="794967" y="3097326"/>
        <a:ext cx="3848997" cy="666113"/>
      </dsp:txXfrm>
    </dsp:sp>
    <dsp:sp modelId="{0323C955-F9C2-1542-9E14-48A822FF6A19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2013</a:t>
          </a:r>
        </a:p>
      </dsp:txBody>
      <dsp:txXfrm rot="-5400000">
        <a:off x="1" y="4477898"/>
        <a:ext cx="794967" cy="340700"/>
      </dsp:txXfrm>
    </dsp:sp>
    <dsp:sp modelId="{72EF2A30-CA61-4E44-AA21-54BDCF2F736C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Heitor Costa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SBQS de Salvador, BA</a:t>
          </a:r>
        </a:p>
      </dsp:txBody>
      <dsp:txXfrm rot="-5400000">
        <a:off x="794967" y="4116450"/>
        <a:ext cx="3848997" cy="6661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5062D-9E6C-6C40-930E-CCCC130ADC49}">
      <dsp:nvSpPr>
        <dsp:cNvPr id="0" name=""/>
        <dsp:cNvSpPr/>
      </dsp:nvSpPr>
      <dsp:spPr>
        <a:xfrm rot="5400000">
          <a:off x="-203132" y="205156"/>
          <a:ext cx="1354219" cy="94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2011</a:t>
          </a:r>
          <a:endParaRPr lang="pt-BR" sz="2800" kern="1200" dirty="0"/>
        </a:p>
      </dsp:txBody>
      <dsp:txXfrm rot="-5400000">
        <a:off x="2" y="476000"/>
        <a:ext cx="947953" cy="406266"/>
      </dsp:txXfrm>
    </dsp:sp>
    <dsp:sp modelId="{FFD59FAA-2206-B545-AB6C-789B6BEA0410}">
      <dsp:nvSpPr>
        <dsp:cNvPr id="0" name=""/>
        <dsp:cNvSpPr/>
      </dsp:nvSpPr>
      <dsp:spPr>
        <a:xfrm rot="5400000">
          <a:off x="2910312" y="-1946146"/>
          <a:ext cx="851863" cy="47765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Gláuco</a:t>
          </a:r>
          <a:r>
            <a:rPr lang="pt-BR" sz="1600" kern="1200" dirty="0"/>
            <a:t> Carneiro, Manoel Mendonça e Sandra Fabbri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São Paulo, SP</a:t>
          </a:r>
        </a:p>
      </dsp:txBody>
      <dsp:txXfrm rot="-5400000">
        <a:off x="947953" y="57798"/>
        <a:ext cx="4734997" cy="768693"/>
      </dsp:txXfrm>
    </dsp:sp>
    <dsp:sp modelId="{562750C0-A82D-764E-93E0-6400E4260746}">
      <dsp:nvSpPr>
        <dsp:cNvPr id="0" name=""/>
        <dsp:cNvSpPr/>
      </dsp:nvSpPr>
      <dsp:spPr>
        <a:xfrm rot="5400000">
          <a:off x="-203132" y="1258578"/>
          <a:ext cx="1354219" cy="94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2012</a:t>
          </a:r>
          <a:endParaRPr lang="pt-BR" sz="2800" kern="1200" dirty="0"/>
        </a:p>
      </dsp:txBody>
      <dsp:txXfrm rot="-5400000">
        <a:off x="2" y="1529422"/>
        <a:ext cx="947953" cy="406266"/>
      </dsp:txXfrm>
    </dsp:sp>
    <dsp:sp modelId="{2298DADC-4ACF-B345-ACB6-B2E528E5E685}">
      <dsp:nvSpPr>
        <dsp:cNvPr id="0" name=""/>
        <dsp:cNvSpPr/>
      </dsp:nvSpPr>
      <dsp:spPr>
        <a:xfrm rot="5400000">
          <a:off x="2896123" y="-892724"/>
          <a:ext cx="880242" cy="47765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Cláudia Werner e Leonardo Murta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Natal, RN</a:t>
          </a:r>
        </a:p>
      </dsp:txBody>
      <dsp:txXfrm rot="-5400000">
        <a:off x="947953" y="1098416"/>
        <a:ext cx="4733612" cy="794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4F769-678B-7347-8EBF-BB2E66BD8DAC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2013</a:t>
          </a:r>
        </a:p>
      </dsp:txBody>
      <dsp:txXfrm rot="-5400000">
        <a:off x="1" y="401401"/>
        <a:ext cx="794967" cy="340700"/>
      </dsp:txXfrm>
    </dsp:sp>
    <dsp:sp modelId="{41DA0945-BD47-9E46-925C-D29431BC0496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Nabor Mendonça, </a:t>
          </a:r>
          <a:r>
            <a:rPr lang="pt-BR" sz="1600" kern="1200" dirty="0"/>
            <a:t>Renato Novais e Manoel Mendonça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No </a:t>
          </a:r>
          <a:r>
            <a:rPr lang="pt-BR" sz="1600" b="0" i="0" kern="1200" dirty="0" err="1"/>
            <a:t>CBSoft</a:t>
          </a:r>
          <a:r>
            <a:rPr lang="pt-BR" sz="1600" b="0" i="0" kern="1200" dirty="0"/>
            <a:t> de Brasília, DF</a:t>
          </a:r>
          <a:endParaRPr lang="pt-BR" sz="1600" kern="1200" dirty="0"/>
        </a:p>
      </dsp:txBody>
      <dsp:txXfrm rot="-5400000">
        <a:off x="794967" y="39972"/>
        <a:ext cx="3848978" cy="666463"/>
      </dsp:txXfrm>
    </dsp:sp>
    <dsp:sp modelId="{0D0345A1-3EB5-E448-AD67-FE6DEC080FF0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2014</a:t>
          </a:r>
        </a:p>
      </dsp:txBody>
      <dsp:txXfrm rot="-5400000">
        <a:off x="1" y="1420526"/>
        <a:ext cx="794967" cy="340700"/>
      </dsp:txXfrm>
    </dsp:sp>
    <dsp:sp modelId="{C989F1B8-4AE8-7D45-AB0B-ABB5718C175A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Eduardo Figueiredo e </a:t>
          </a:r>
          <a:r>
            <a:rPr lang="pt-BR" sz="1600" kern="1200" dirty="0"/>
            <a:t>Renato Novais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</a:t>
          </a:r>
          <a:r>
            <a:rPr lang="pt-BR" sz="1600" kern="1200" dirty="0" err="1"/>
            <a:t>Maceio</a:t>
          </a:r>
          <a:r>
            <a:rPr lang="pt-BR" sz="1600" kern="1200" dirty="0"/>
            <a:t>, AL</a:t>
          </a:r>
        </a:p>
      </dsp:txBody>
      <dsp:txXfrm rot="-5400000">
        <a:off x="794967" y="1059077"/>
        <a:ext cx="3848997" cy="666113"/>
      </dsp:txXfrm>
    </dsp:sp>
    <dsp:sp modelId="{2F813649-B04F-9F41-A6CE-25EF55816D4F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2015</a:t>
          </a:r>
        </a:p>
      </dsp:txBody>
      <dsp:txXfrm rot="-5400000">
        <a:off x="1" y="2439650"/>
        <a:ext cx="794967" cy="340700"/>
      </dsp:txXfrm>
    </dsp:sp>
    <dsp:sp modelId="{756870CA-1CA3-A949-BAE1-80E74C938204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Marco </a:t>
          </a:r>
          <a:r>
            <a:rPr lang="pt-BR" sz="1600" kern="1200" dirty="0" err="1"/>
            <a:t>Gerosa</a:t>
          </a:r>
          <a:r>
            <a:rPr lang="pt-BR" sz="1600" kern="1200" dirty="0"/>
            <a:t> e Ricardo Terra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Belo Horizonte, MG</a:t>
          </a:r>
        </a:p>
      </dsp:txBody>
      <dsp:txXfrm rot="-5400000">
        <a:off x="794967" y="2078201"/>
        <a:ext cx="3848997" cy="666113"/>
      </dsp:txXfrm>
    </dsp:sp>
    <dsp:sp modelId="{6D4E177A-DCE1-D848-8D5F-24900C85EF4E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2016</a:t>
          </a:r>
        </a:p>
      </dsp:txBody>
      <dsp:txXfrm rot="-5400000">
        <a:off x="1" y="3458774"/>
        <a:ext cx="794967" cy="340700"/>
      </dsp:txXfrm>
    </dsp:sp>
    <dsp:sp modelId="{B077632C-3E0F-D149-97BB-3863F7AA8E61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Alexandre </a:t>
          </a:r>
          <a:r>
            <a:rPr lang="pt-BR" sz="1600" kern="1200" dirty="0" err="1"/>
            <a:t>Bergel</a:t>
          </a:r>
          <a:r>
            <a:rPr lang="pt-BR" sz="1600" kern="1200" dirty="0"/>
            <a:t> e Cláudio Sant’Anna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Maringá, PR</a:t>
          </a:r>
        </a:p>
      </dsp:txBody>
      <dsp:txXfrm rot="-5400000">
        <a:off x="794967" y="3097326"/>
        <a:ext cx="3848997" cy="666113"/>
      </dsp:txXfrm>
    </dsp:sp>
    <dsp:sp modelId="{247C3453-383C-7745-AF99-F4D6CF893312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2017</a:t>
          </a:r>
        </a:p>
      </dsp:txBody>
      <dsp:txXfrm rot="-5400000">
        <a:off x="1" y="4477898"/>
        <a:ext cx="794967" cy="340700"/>
      </dsp:txXfrm>
    </dsp:sp>
    <dsp:sp modelId="{A4219B77-A365-4B48-9BEE-60348CA85836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Marcelo Maia e Marcelo </a:t>
          </a:r>
          <a:r>
            <a:rPr lang="pt-BR" sz="1600" kern="1200" dirty="0" err="1"/>
            <a:t>Schots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Fortaleza, CE</a:t>
          </a:r>
        </a:p>
      </dsp:txBody>
      <dsp:txXfrm rot="-5400000">
        <a:off x="794967" y="4116450"/>
        <a:ext cx="3848997" cy="666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E09AD-E154-7845-ABA1-92CDA4006E49}">
      <dsp:nvSpPr>
        <dsp:cNvPr id="0" name=""/>
        <dsp:cNvSpPr/>
      </dsp:nvSpPr>
      <dsp:spPr>
        <a:xfrm rot="5400000">
          <a:off x="-170350" y="174267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2018</a:t>
          </a:r>
        </a:p>
      </dsp:txBody>
      <dsp:txXfrm rot="-5400000">
        <a:off x="1" y="401401"/>
        <a:ext cx="794967" cy="340700"/>
      </dsp:txXfrm>
    </dsp:sp>
    <dsp:sp modelId="{AE09FEFE-21B1-BF4B-BF08-7BD8570436AE}">
      <dsp:nvSpPr>
        <dsp:cNvPr id="0" name=""/>
        <dsp:cNvSpPr/>
      </dsp:nvSpPr>
      <dsp:spPr>
        <a:xfrm rot="5400000">
          <a:off x="2368197" y="-1569312"/>
          <a:ext cx="738571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Marco Túlio Valente e Elder Cirilo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No </a:t>
          </a:r>
          <a:r>
            <a:rPr lang="pt-BR" sz="1600" b="0" i="0" kern="1200" dirty="0" err="1"/>
            <a:t>CBSoft</a:t>
          </a:r>
          <a:r>
            <a:rPr lang="pt-BR" sz="1600" b="0" i="0" kern="1200" dirty="0"/>
            <a:t> de São Carlos, SP</a:t>
          </a:r>
          <a:endParaRPr lang="pt-BR" sz="1600" kern="1200" dirty="0"/>
        </a:p>
      </dsp:txBody>
      <dsp:txXfrm rot="-5400000">
        <a:off x="794967" y="39972"/>
        <a:ext cx="3848978" cy="666463"/>
      </dsp:txXfrm>
    </dsp:sp>
    <dsp:sp modelId="{A8127239-60D8-474F-8595-EA0990B555A6}">
      <dsp:nvSpPr>
        <dsp:cNvPr id="0" name=""/>
        <dsp:cNvSpPr/>
      </dsp:nvSpPr>
      <dsp:spPr>
        <a:xfrm rot="5400000">
          <a:off x="-170350" y="1193392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2019</a:t>
          </a:r>
        </a:p>
      </dsp:txBody>
      <dsp:txXfrm rot="-5400000">
        <a:off x="1" y="1420526"/>
        <a:ext cx="794967" cy="340700"/>
      </dsp:txXfrm>
    </dsp:sp>
    <dsp:sp modelId="{49B6B948-B646-3347-949E-2A74CFF41092}">
      <dsp:nvSpPr>
        <dsp:cNvPr id="0" name=""/>
        <dsp:cNvSpPr/>
      </dsp:nvSpPr>
      <dsp:spPr>
        <a:xfrm rot="5400000">
          <a:off x="2368391" y="-550382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Fernando Castor e Igor </a:t>
          </a:r>
          <a:r>
            <a:rPr lang="pt-BR" sz="1600" kern="1200" dirty="0" err="1"/>
            <a:t>Wiese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de Salvador, BA</a:t>
          </a:r>
        </a:p>
      </dsp:txBody>
      <dsp:txXfrm rot="-5400000">
        <a:off x="794967" y="1059077"/>
        <a:ext cx="3848997" cy="666113"/>
      </dsp:txXfrm>
    </dsp:sp>
    <dsp:sp modelId="{03D9E2C5-47AE-6E4A-ACBA-44098DF8465D}">
      <dsp:nvSpPr>
        <dsp:cNvPr id="0" name=""/>
        <dsp:cNvSpPr/>
      </dsp:nvSpPr>
      <dsp:spPr>
        <a:xfrm rot="5400000">
          <a:off x="-170350" y="2212516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2020</a:t>
          </a:r>
        </a:p>
      </dsp:txBody>
      <dsp:txXfrm rot="-5400000">
        <a:off x="1" y="2439650"/>
        <a:ext cx="794967" cy="340700"/>
      </dsp:txXfrm>
    </dsp:sp>
    <dsp:sp modelId="{C58D604A-B8BE-3E4E-A087-0C66CE23664F}">
      <dsp:nvSpPr>
        <dsp:cNvPr id="0" name=""/>
        <dsp:cNvSpPr/>
      </dsp:nvSpPr>
      <dsp:spPr>
        <a:xfrm rot="5400000">
          <a:off x="2368391" y="468741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Rafael </a:t>
          </a:r>
          <a:r>
            <a:rPr lang="pt-BR" sz="1600" kern="1200" dirty="0" err="1"/>
            <a:t>Durelli</a:t>
          </a:r>
          <a:r>
            <a:rPr lang="pt-BR" sz="1600" kern="1200" dirty="0"/>
            <a:t> e Lincoln Rocha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virtual de Natal, RN</a:t>
          </a:r>
        </a:p>
      </dsp:txBody>
      <dsp:txXfrm rot="-5400000">
        <a:off x="794967" y="2078201"/>
        <a:ext cx="3848997" cy="666113"/>
      </dsp:txXfrm>
    </dsp:sp>
    <dsp:sp modelId="{804A05EA-3CFD-8F48-AAAF-C9CD8FA9C20A}">
      <dsp:nvSpPr>
        <dsp:cNvPr id="0" name=""/>
        <dsp:cNvSpPr/>
      </dsp:nvSpPr>
      <dsp:spPr>
        <a:xfrm rot="5400000">
          <a:off x="-170350" y="3231640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2021</a:t>
          </a:r>
        </a:p>
      </dsp:txBody>
      <dsp:txXfrm rot="-5400000">
        <a:off x="1" y="3458774"/>
        <a:ext cx="794967" cy="340700"/>
      </dsp:txXfrm>
    </dsp:sp>
    <dsp:sp modelId="{04AAF55E-69E5-D247-A57A-BBC27A4AB450}">
      <dsp:nvSpPr>
        <dsp:cNvPr id="0" name=""/>
        <dsp:cNvSpPr/>
      </dsp:nvSpPr>
      <dsp:spPr>
        <a:xfrm rot="5400000">
          <a:off x="2368391" y="1487866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Fernanda Madeiral e Felipe Ebert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virtual de Joinville, SC</a:t>
          </a:r>
        </a:p>
      </dsp:txBody>
      <dsp:txXfrm rot="-5400000">
        <a:off x="794967" y="3097326"/>
        <a:ext cx="3848997" cy="666113"/>
      </dsp:txXfrm>
    </dsp:sp>
    <dsp:sp modelId="{0323C955-F9C2-1542-9E14-48A822FF6A19}">
      <dsp:nvSpPr>
        <dsp:cNvPr id="0" name=""/>
        <dsp:cNvSpPr/>
      </dsp:nvSpPr>
      <dsp:spPr>
        <a:xfrm rot="5400000">
          <a:off x="-170350" y="4250764"/>
          <a:ext cx="1135667" cy="794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2022</a:t>
          </a:r>
        </a:p>
      </dsp:txBody>
      <dsp:txXfrm rot="-5400000">
        <a:off x="1" y="4477898"/>
        <a:ext cx="794967" cy="340700"/>
      </dsp:txXfrm>
    </dsp:sp>
    <dsp:sp modelId="{72EF2A30-CA61-4E44-AA21-54BDCF2F736C}">
      <dsp:nvSpPr>
        <dsp:cNvPr id="0" name=""/>
        <dsp:cNvSpPr/>
      </dsp:nvSpPr>
      <dsp:spPr>
        <a:xfrm rot="5400000">
          <a:off x="2368391" y="2506990"/>
          <a:ext cx="738183" cy="38850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Ivan Machado e Luciana Lourdes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No </a:t>
          </a:r>
          <a:r>
            <a:rPr lang="pt-BR" sz="1600" kern="1200" dirty="0" err="1"/>
            <a:t>CBSoft</a:t>
          </a:r>
          <a:r>
            <a:rPr lang="pt-BR" sz="1600" kern="1200" dirty="0"/>
            <a:t> virtual de Uberlândia, MG</a:t>
          </a:r>
        </a:p>
      </dsp:txBody>
      <dsp:txXfrm rot="-5400000">
        <a:off x="794967" y="4116450"/>
        <a:ext cx="3848997" cy="666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E6756-37CA-4845-BF74-86AB75B40D71}" type="datetimeFigureOut">
              <a:rPr lang="en-US" smtClean="0"/>
              <a:t>10/3/22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4C770-F621-954B-B4F6-71032F7FE2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780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B5FBA27-17D7-4DEB-99F2-2DBBC3B4E9D2}" type="datetimeFigureOut">
              <a:rPr lang="pt-BR"/>
              <a:pPr>
                <a:defRPr/>
              </a:pPr>
              <a:t>03/10/2022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111E699-554D-4C3F-89FF-B830F834D51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3446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52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2018 se destaca como o ano com mais impacto.</a:t>
            </a:r>
          </a:p>
          <a:p>
            <a:pPr marL="171450" indent="-171450">
              <a:buFontTx/>
              <a:buChar char="-"/>
            </a:pPr>
            <a:r>
              <a:rPr lang="pt-BR" dirty="0"/>
              <a:t>Será que estamos citando adequadamente os artigos publicados no próprio VEM?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459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6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SBES -&gt; Independente -&gt; SBQS.</a:t>
            </a:r>
          </a:p>
          <a:p>
            <a:pPr marL="171450" indent="-171450">
              <a:buFontTx/>
              <a:buChar char="-"/>
            </a:pPr>
            <a:r>
              <a:rPr lang="pt-BR" dirty="0"/>
              <a:t>Sempre dupla de </a:t>
            </a:r>
            <a:r>
              <a:rPr lang="pt-BR" dirty="0" err="1"/>
              <a:t>chairs</a:t>
            </a:r>
            <a:r>
              <a:rPr lang="pt-BR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dirty="0"/>
              <a:t>A partir de 2009, </a:t>
            </a:r>
            <a:r>
              <a:rPr lang="pt-BR" dirty="0" err="1"/>
              <a:t>co-chair</a:t>
            </a:r>
            <a:r>
              <a:rPr lang="pt-BR" dirty="0"/>
              <a:t> da edição anterior permanecia.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18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14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Maior parte dos casos são relações de orientação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Alguns casos de colaboração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01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Mudanças se comparado ao ranking de autores por conta do maior número de pesquisadores no assunto em algumas instituições.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72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Surgem instituições que são colaborações entre </a:t>
            </a:r>
            <a:r>
              <a:rPr lang="pt-BR" dirty="0" err="1"/>
              <a:t>ex-orientadores</a:t>
            </a:r>
            <a:r>
              <a:rPr lang="pt-BR" dirty="0"/>
              <a:t> e </a:t>
            </a:r>
            <a:r>
              <a:rPr lang="pt-BR" dirty="0" err="1"/>
              <a:t>ex-orientandos</a:t>
            </a:r>
            <a:r>
              <a:rPr lang="pt-BR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dirty="0"/>
              <a:t>Alta frequência de instituições do mesmo estado.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65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Os dois termos mais frequentes são justamente duas letras do VEM</a:t>
            </a:r>
          </a:p>
          <a:p>
            <a:pPr marL="171450" indent="-171450">
              <a:buFontTx/>
              <a:buChar char="-"/>
            </a:pPr>
            <a:r>
              <a:rPr lang="pt-BR" dirty="0"/>
              <a:t>Foco principal em código, mas há foco secundário em outros artefatos (arquitetura, casos de uso,...)</a:t>
            </a:r>
          </a:p>
          <a:p>
            <a:pPr marL="171450" indent="-171450">
              <a:buFontTx/>
              <a:buChar char="-"/>
            </a:pPr>
            <a:r>
              <a:rPr lang="pt-BR" dirty="0"/>
              <a:t>IA, que está pervasiva em ES, não surgiu aqui.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58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WMSWM concentra os </a:t>
            </a:r>
            <a:r>
              <a:rPr lang="pt-BR" dirty="0" err="1"/>
              <a:t>papers</a:t>
            </a:r>
            <a:r>
              <a:rPr lang="pt-BR" dirty="0"/>
              <a:t> de manutenção, mas há continuidade no VEM.</a:t>
            </a:r>
          </a:p>
          <a:p>
            <a:pPr marL="171450" indent="-171450">
              <a:buFontTx/>
              <a:buChar char="-"/>
            </a:pPr>
            <a:r>
              <a:rPr lang="pt-BR" dirty="0"/>
              <a:t>WMSWM com foco em sistema legado e reversa.</a:t>
            </a:r>
          </a:p>
          <a:p>
            <a:pPr marL="171450" indent="-171450">
              <a:buFontTx/>
              <a:buChar char="-"/>
            </a:pPr>
            <a:r>
              <a:rPr lang="pt-BR" dirty="0"/>
              <a:t>VEM com foco em larga-escala e </a:t>
            </a:r>
            <a:r>
              <a:rPr lang="pt-BR" dirty="0" err="1"/>
              <a:t>smells</a:t>
            </a:r>
            <a:r>
              <a:rPr lang="pt-BR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dirty="0"/>
              <a:t>Evolução é preocupação dos três.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08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Dois artigos se destacam, ambos com Ricardo Terra e Marco Túlio como autores.</a:t>
            </a:r>
          </a:p>
          <a:p>
            <a:pPr marL="171450" indent="-171450">
              <a:buFontTx/>
              <a:buChar char="-"/>
            </a:pPr>
            <a:r>
              <a:rPr lang="pt-BR" dirty="0"/>
              <a:t>A maioria dos artigos é do VEM, apesar dele ser mais novo.</a:t>
            </a:r>
          </a:p>
          <a:p>
            <a:pPr marL="171450" indent="-171450">
              <a:buFontTx/>
              <a:buChar char="-"/>
            </a:pPr>
            <a:r>
              <a:rPr lang="pt-BR" dirty="0"/>
              <a:t>O WBVS, apesar de ter tido vida curta, 2/22 edições, contribuiu com 2/9 artigos!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1E699-554D-4C3F-89FF-B830F834D511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2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://www.ic.uff.br/~leomurta/images/IC-logo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" y="5778000"/>
            <a:ext cx="1995345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/>
        </p:nvSpPr>
        <p:spPr>
          <a:xfrm>
            <a:off x="1967541" y="5758544"/>
            <a:ext cx="10224459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0" y="5759382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>
            <p:ph type="subTitle" idx="1"/>
          </p:nvPr>
        </p:nvSpPr>
        <p:spPr>
          <a:xfrm>
            <a:off x="1967541" y="5778000"/>
            <a:ext cx="8585928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x-none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264" y="5828241"/>
            <a:ext cx="1528941" cy="10092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44824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0946566" y="44624"/>
            <a:ext cx="1258817" cy="6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tângulo 39"/>
          <p:cNvSpPr/>
          <p:nvPr/>
        </p:nvSpPr>
        <p:spPr>
          <a:xfrm>
            <a:off x="0" y="6500834"/>
            <a:ext cx="12192000" cy="357166"/>
          </a:xfrm>
          <a:prstGeom prst="rect">
            <a:avLst/>
          </a:prstGeom>
          <a:solidFill>
            <a:srgbClr val="30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23460" y="188640"/>
            <a:ext cx="97450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35360" y="1628800"/>
            <a:ext cx="11521280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43" y="64929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49290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43" y="64929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060" y="732183"/>
            <a:ext cx="921997" cy="608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diagramColors" Target="../diagrams/colors1.xml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6" Type="http://schemas.openxmlformats.org/officeDocument/2006/relationships/diagramLayout" Target="../diagrams/layou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diagramData" Target="../diagrams/data1.xml"/><Relationship Id="rId10" Type="http://schemas.openxmlformats.org/officeDocument/2006/relationships/image" Target="../media/image14.png"/><Relationship Id="rId19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 de 2004 a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7AFEFB-E108-E41B-5FF0-02DAAE08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343" y="1331640"/>
            <a:ext cx="7562289" cy="5161261"/>
          </a:xfrm>
          <a:prstGeom prst="rect">
            <a:avLst/>
          </a:prstGeom>
          <a:noFill/>
        </p:spPr>
      </p:pic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30301AFD-A0EF-A251-FDA1-670F67DE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DA131F90-9E63-CDE3-A486-20A8EADC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2B7562E3-C51C-A906-AD28-47095C3C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8732D66-C466-41B6-C95C-F03E6B28B68D}"/>
              </a:ext>
            </a:extLst>
          </p:cNvPr>
          <p:cNvSpPr txBox="1"/>
          <p:nvPr/>
        </p:nvSpPr>
        <p:spPr>
          <a:xfrm>
            <a:off x="407368" y="1844824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acentos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Uso de primeiro e último nome</a:t>
            </a:r>
          </a:p>
        </p:txBody>
      </p:sp>
    </p:spTree>
    <p:extLst>
      <p:ext uri="{BB962C8B-B14F-4D97-AF65-F5344CB8AC3E}">
        <p14:creationId xmlns:p14="http://schemas.microsoft.com/office/powerpoint/2010/main" val="194387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17A713-39C6-070C-63C9-9891A80E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5920" y="1365446"/>
            <a:ext cx="6343938" cy="5138590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7DEC4E-663C-568A-2036-A3083709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4DFA34C-7976-8F5D-7621-5DBEBCFC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85787F-6339-A5C9-BF1A-8ACCFAEE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41DC18-7FAF-E13B-08A1-34DA0CB5A88A}"/>
              </a:ext>
            </a:extLst>
          </p:cNvPr>
          <p:cNvSpPr txBox="1"/>
          <p:nvPr/>
        </p:nvSpPr>
        <p:spPr>
          <a:xfrm>
            <a:off x="407368" y="184482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Top-3 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Janela deslizante de 3 anos</a:t>
            </a:r>
          </a:p>
        </p:txBody>
      </p:sp>
    </p:spTree>
    <p:extLst>
      <p:ext uri="{BB962C8B-B14F-4D97-AF65-F5344CB8AC3E}">
        <p14:creationId xmlns:p14="http://schemas.microsoft.com/office/powerpoint/2010/main" val="295415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Autores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455BCF-3CBA-E764-DF45-F286B918B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8348" y="1331640"/>
            <a:ext cx="9015303" cy="5161262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3B69E0-E43F-5F02-0C44-BA0C4342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1371072-6419-D08A-6759-A56F8886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E0461E9-83D4-8BC6-CA40-15127591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24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Instituições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B2C17-A707-AEF6-7877-736660E5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311965"/>
            <a:ext cx="6768752" cy="5144250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2E258BE-CF30-BF11-101F-5A1F1768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0B9DEEB-770C-EE1E-7AB8-388B03B1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1C68B92-24E6-A8AD-83EF-49F8FEE9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603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Instituições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22FD5-6312-1ADB-76F1-216BFD6A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886" y="1331640"/>
            <a:ext cx="7732228" cy="5161262"/>
          </a:xfrm>
          <a:prstGeom prst="rect">
            <a:avLst/>
          </a:prstGeom>
          <a:noFill/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FCB28F-842D-E81C-4EC9-5853F620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9DA505-61D7-62BB-0647-A6A3A824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D03B51E-E8B4-BA54-12D6-7571A6D8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39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Termos dos títulos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3A9C5-A241-BB26-5FAA-82A6360C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29" y="1331640"/>
            <a:ext cx="8225119" cy="5161262"/>
          </a:xfrm>
          <a:prstGeom prst="rect">
            <a:avLst/>
          </a:prstGeom>
          <a:noFill/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4885D0-71FB-F6E0-32FD-565ECB4C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24B8FB-A935-1CAC-72BC-466FC8D0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5DB36C-A9AB-C4D4-F1E7-BB24811E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08F4FB-DF4C-AAFA-0BC5-0570CA38D9EA}"/>
              </a:ext>
            </a:extLst>
          </p:cNvPr>
          <p:cNvSpPr txBox="1"/>
          <p:nvPr/>
        </p:nvSpPr>
        <p:spPr>
          <a:xfrm>
            <a:off x="407367" y="1844824"/>
            <a:ext cx="32961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acentos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Remoção de </a:t>
            </a:r>
            <a:r>
              <a:rPr lang="pt-BR" dirty="0" err="1"/>
              <a:t>stopwords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Geração exaustiva de bigramas (duas palavras em sequência) do título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Pendente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Unificação dos idiomas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Remover flexão das palavras (</a:t>
            </a:r>
            <a:r>
              <a:rPr lang="pt-BR" i="1" dirty="0" err="1"/>
              <a:t>stemming</a:t>
            </a:r>
            <a:r>
              <a:rPr lang="pt-BR" dirty="0"/>
              <a:t>)</a:t>
            </a:r>
          </a:p>
        </p:txBody>
      </p:sp>
      <p:sp>
        <p:nvSpPr>
          <p:cNvPr id="11" name="Seta para a Direita 10">
            <a:extLst>
              <a:ext uri="{FF2B5EF4-FFF2-40B4-BE49-F238E27FC236}">
                <a16:creationId xmlns:a16="http://schemas.microsoft.com/office/drawing/2014/main" id="{13284FEB-D664-84BE-71AE-3FD6693608A9}"/>
              </a:ext>
            </a:extLst>
          </p:cNvPr>
          <p:cNvSpPr/>
          <p:nvPr/>
        </p:nvSpPr>
        <p:spPr>
          <a:xfrm>
            <a:off x="3538764" y="1731495"/>
            <a:ext cx="29646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ED9A9C24-BE81-2681-8EE9-8074C7564202}"/>
              </a:ext>
            </a:extLst>
          </p:cNvPr>
          <p:cNvSpPr/>
          <p:nvPr/>
        </p:nvSpPr>
        <p:spPr>
          <a:xfrm>
            <a:off x="3791744" y="2780928"/>
            <a:ext cx="29646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476DF103-3418-5E8C-4D18-34B0F2C161A1}"/>
              </a:ext>
            </a:extLst>
          </p:cNvPr>
          <p:cNvSpPr/>
          <p:nvPr/>
        </p:nvSpPr>
        <p:spPr>
          <a:xfrm>
            <a:off x="3783314" y="2996952"/>
            <a:ext cx="296462" cy="1440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0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FE88-6863-EDA0-646C-9029331E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Termos dos títulos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B7D28-8C97-4406-3FB5-E7D45538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78" y="1331640"/>
            <a:ext cx="8197643" cy="5144021"/>
          </a:xfrm>
          <a:prstGeom prst="rect">
            <a:avLst/>
          </a:prstGeom>
          <a:noFill/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25AC8E-F8C0-0D67-2F10-43911BAB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9E8461-4387-BAC2-394F-DB48796A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9E3EFB8-D9FF-7934-32E9-C5223ED3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33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6A86-A47F-55C3-66BB-9FE27ECC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/>
          </a:bodyPr>
          <a:lstStyle/>
          <a:p>
            <a:r>
              <a:rPr lang="pt-BR" dirty="0"/>
              <a:t>H-index = 9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716B2D-91C5-C2AD-7704-34D45764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26749"/>
              </p:ext>
            </p:extLst>
          </p:nvPr>
        </p:nvGraphicFramePr>
        <p:xfrm>
          <a:off x="203684" y="1268760"/>
          <a:ext cx="11784632" cy="51717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91470">
                  <a:extLst>
                    <a:ext uri="{9D8B030D-6E8A-4147-A177-3AD203B41FA5}">
                      <a16:colId xmlns:a16="http://schemas.microsoft.com/office/drawing/2014/main" val="2433616746"/>
                    </a:ext>
                  </a:extLst>
                </a:gridCol>
                <a:gridCol w="4593733">
                  <a:extLst>
                    <a:ext uri="{9D8B030D-6E8A-4147-A177-3AD203B41FA5}">
                      <a16:colId xmlns:a16="http://schemas.microsoft.com/office/drawing/2014/main" val="4003519904"/>
                    </a:ext>
                  </a:extLst>
                </a:gridCol>
                <a:gridCol w="1183234">
                  <a:extLst>
                    <a:ext uri="{9D8B030D-6E8A-4147-A177-3AD203B41FA5}">
                      <a16:colId xmlns:a16="http://schemas.microsoft.com/office/drawing/2014/main" val="2646483861"/>
                    </a:ext>
                  </a:extLst>
                </a:gridCol>
                <a:gridCol w="812465">
                  <a:extLst>
                    <a:ext uri="{9D8B030D-6E8A-4147-A177-3AD203B41FA5}">
                      <a16:colId xmlns:a16="http://schemas.microsoft.com/office/drawing/2014/main" val="1259131800"/>
                    </a:ext>
                  </a:extLst>
                </a:gridCol>
                <a:gridCol w="486772">
                  <a:extLst>
                    <a:ext uri="{9D8B030D-6E8A-4147-A177-3AD203B41FA5}">
                      <a16:colId xmlns:a16="http://schemas.microsoft.com/office/drawing/2014/main" val="2766033406"/>
                    </a:ext>
                  </a:extLst>
                </a:gridCol>
                <a:gridCol w="416958">
                  <a:extLst>
                    <a:ext uri="{9D8B030D-6E8A-4147-A177-3AD203B41FA5}">
                      <a16:colId xmlns:a16="http://schemas.microsoft.com/office/drawing/2014/main" val="707070158"/>
                    </a:ext>
                  </a:extLst>
                </a:gridCol>
              </a:tblGrid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effectLst/>
                        </a:rPr>
                        <a:t>title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effectLst/>
                        </a:rPr>
                        <a:t>authors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institutions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 dirty="0">
                          <a:solidFill>
                            <a:schemeClr val="bg1"/>
                          </a:solidFill>
                          <a:effectLst/>
                        </a:rPr>
                        <a:t>cit.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450456018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Towards a technique for extracting microservices from monolithic enterprise systems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Alessandra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Levcovitz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Ricardo Terra, Marco Valente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118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823405207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Microservices in Practice: A Survey Study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Markos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Viggiato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Ricardo Terra, Henrique Rocha, Marco Valente, Eduardo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333198940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SkyscrapAR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: An Augmented Reality Visualization for Software Evolution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Rodrigo Souza, Bruno Silva, Thiago Mendes,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Manoel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Mendonca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UFBA, IFBA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wbvs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2352048995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Software Architecture Recovery based on Dynamic Analysis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Aline Vasconcelos, Claudia Werner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UFRJ, CEFET Campos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wmswm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2004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762873919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Experimental evaluation of code smell detection tools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Thanis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Paiva, Amanda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Damasceno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Juliana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Padilha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Eduardo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Claudio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Sant`Anna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UFMG, UFBA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3664955291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Towards an automated approach for bug fix pattern detection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Fernanda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Madeiral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Thomas Durieux, Victor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Sobreira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Marcelo Maia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UFU,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3091353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Towards Component-based Software Maintenance via Software Configuration Management Techniques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Leonardo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Murta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Hamilton Oliveira, Cristine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Dantas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Luiz Lopes, Claudia Werner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UFRJ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wmswm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2004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134748638"/>
                  </a:ext>
                </a:extLst>
              </a:tr>
              <a:tr h="37530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Evaluation of duplicated code detection tools in cross-project context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Johnatan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Oliveira, Eduardo Fernandes, Eduardo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UFMG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139812610"/>
                  </a:ext>
                </a:extLst>
              </a:tr>
              <a:tr h="499226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EvolTrack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: A Plug-in-Based Infrastructure for Visualizing Software Evolution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Claudia Werner, Leonardo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Murta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Marcelo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Schots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Andrea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Magdaleno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, Marlon Silva, Rafael Cepeda,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Caio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Vahia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UFRJ, UFF, UNIRIO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wbvs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>
                          <a:solidFill>
                            <a:schemeClr val="tx1"/>
                          </a:solidFill>
                          <a:effectLst/>
                        </a:rPr>
                        <a:t>2011</a:t>
                      </a:r>
                    </a:p>
                  </a:txBody>
                  <a:tcPr marL="69042" marR="9838" marT="53109" marB="531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400" cap="none" spc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69042" marR="9838" marT="53109" marB="53109" anchor="ctr"/>
                </a:tc>
                <a:extLst>
                  <a:ext uri="{0D108BD9-81ED-4DB2-BD59-A6C34878D82A}">
                    <a16:rowId xmlns:a16="http://schemas.microsoft.com/office/drawing/2014/main" val="3457061208"/>
                  </a:ext>
                </a:extLst>
              </a:tr>
            </a:tbl>
          </a:graphicData>
        </a:graphic>
      </p:graphicFrame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F55016-C85B-BCA8-60A3-1A9F83D5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5FC6FC-8726-DE46-8D55-3F10BAA2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082586-5AF0-78FC-8DAC-4C6EEA62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27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6A86-A47F-55C3-66BB-9FE27ECC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94" y="188640"/>
            <a:ext cx="7308812" cy="1143000"/>
          </a:xfrm>
        </p:spPr>
        <p:txBody>
          <a:bodyPr anchor="ctr">
            <a:normAutofit fontScale="90000"/>
          </a:bodyPr>
          <a:lstStyle/>
          <a:p>
            <a:r>
              <a:rPr lang="pt-BR" dirty="0"/>
              <a:t>H5-index = 5</a:t>
            </a:r>
            <a:br>
              <a:rPr lang="pt-BR" dirty="0"/>
            </a:br>
            <a:r>
              <a:rPr lang="pt-BR" dirty="0"/>
              <a:t>(2017 a 2021)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8F4CFC-B7A9-832B-0706-18D0EADA5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1981"/>
              </p:ext>
            </p:extLst>
          </p:nvPr>
        </p:nvGraphicFramePr>
        <p:xfrm>
          <a:off x="263352" y="1844824"/>
          <a:ext cx="11665296" cy="42805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4250918199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5248737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60206716"/>
                    </a:ext>
                  </a:extLst>
                </a:gridCol>
                <a:gridCol w="721614">
                  <a:extLst>
                    <a:ext uri="{9D8B030D-6E8A-4147-A177-3AD203B41FA5}">
                      <a16:colId xmlns:a16="http://schemas.microsoft.com/office/drawing/2014/main" val="3451781364"/>
                    </a:ext>
                  </a:extLst>
                </a:gridCol>
                <a:gridCol w="644696">
                  <a:extLst>
                    <a:ext uri="{9D8B030D-6E8A-4147-A177-3AD203B41FA5}">
                      <a16:colId xmlns:a16="http://schemas.microsoft.com/office/drawing/2014/main" val="1780088241"/>
                    </a:ext>
                  </a:extLst>
                </a:gridCol>
                <a:gridCol w="505898">
                  <a:extLst>
                    <a:ext uri="{9D8B030D-6E8A-4147-A177-3AD203B41FA5}">
                      <a16:colId xmlns:a16="http://schemas.microsoft.com/office/drawing/2014/main" val="4059815645"/>
                    </a:ext>
                  </a:extLst>
                </a:gridCol>
              </a:tblGrid>
              <a:tr h="3700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title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authors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institutions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venue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</a:p>
                  </a:txBody>
                  <a:tcPr marL="44026" marR="44026" marT="14502" marB="8805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cap="none" spc="0" dirty="0">
                          <a:solidFill>
                            <a:schemeClr val="bg1"/>
                          </a:solidFill>
                          <a:effectLst/>
                        </a:rPr>
                        <a:t>cit.</a:t>
                      </a:r>
                    </a:p>
                  </a:txBody>
                  <a:tcPr marL="44026" marR="44026" marT="14502" marB="88051" anchor="b"/>
                </a:tc>
                <a:extLst>
                  <a:ext uri="{0D108BD9-81ED-4DB2-BD59-A6C34878D82A}">
                    <a16:rowId xmlns:a16="http://schemas.microsoft.com/office/drawing/2014/main" val="618795029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Microservices in Practice: A Survey Study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Markos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Viggiato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Ricardo Terra, Henrique Rocha, Marco Valente, Eduardo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Figueiredo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945287130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Towards an automated approach for bug fix pattern detection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Fernanda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Madeiral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Thomas Durieux, Victor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Sobreira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Marcelo Maia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UFU,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Inria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701097566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Who Drive Company-Owned OSS Projects: Employees or Volunteers?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Luiz Dias,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Jhoylan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Santos, Igor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Steinmacher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Gustavo Pinto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UTFPR, UFPA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411555548"/>
                  </a:ext>
                </a:extLst>
              </a:tr>
              <a:tr h="80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Do Coupling Metrics Help Characterize Critical Components in Component-based SPL? An Empirical Study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Anderson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Uchoa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Eduardo Fernandes, Ana </a:t>
                      </a:r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Bibiano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, Alessandro Garcia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PUC-Rio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2952698332"/>
                  </a:ext>
                </a:extLst>
              </a:tr>
              <a:tr h="670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Monorepos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: A Multivocal Literature Review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Gleison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Brito, Ricardo Terra, Marco Valente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UFMG, UFLA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vem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44026" marR="44026" marT="14502" marB="8805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16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44026" marR="44026" marT="14502" marB="88051" anchor="ctr"/>
                </a:tc>
                <a:extLst>
                  <a:ext uri="{0D108BD9-81ED-4DB2-BD59-A6C34878D82A}">
                    <a16:rowId xmlns:a16="http://schemas.microsoft.com/office/drawing/2014/main" val="3775099012"/>
                  </a:ext>
                </a:extLst>
              </a:tr>
            </a:tbl>
          </a:graphicData>
        </a:graphic>
      </p:graphicFrame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85467-E8AB-E6F9-0AF3-FE62B8DB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E34F1FB-E63F-C090-90AB-7862A44A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20CC5B7-747D-35F2-E8C1-2034CE72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4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B7454-F632-3B98-419F-17E6750E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A45C77-A120-F816-9047-CB4CDD78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396DDE-B1CE-E47D-6F42-D84E51B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5A8872-5929-B774-D0A9-046E69EC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06DD3B-4D29-8FEB-5C4C-D7A079E1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6872"/>
            <a:ext cx="7772400" cy="3862551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D617F03-9CA6-5D4D-6BCA-A542EA68FDC4}"/>
              </a:ext>
            </a:extLst>
          </p:cNvPr>
          <p:cNvSpPr txBox="1"/>
          <p:nvPr/>
        </p:nvSpPr>
        <p:spPr>
          <a:xfrm>
            <a:off x="8395793" y="2248865"/>
            <a:ext cx="3796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Contribua com o seu </a:t>
            </a:r>
            <a:b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28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Pull</a:t>
            </a:r>
            <a:r>
              <a:rPr lang="pt-BR" sz="2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28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Request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em 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4A3AD377-7BED-E9DA-E363-D85DF2C1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92" y="3284984"/>
            <a:ext cx="2297410" cy="229741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F4EDA49-AF19-6EB0-6F53-CD0A8DB1EA66}"/>
              </a:ext>
            </a:extLst>
          </p:cNvPr>
          <p:cNvSpPr txBox="1"/>
          <p:nvPr/>
        </p:nvSpPr>
        <p:spPr>
          <a:xfrm>
            <a:off x="1487488" y="1619788"/>
            <a:ext cx="583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github.com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gems-uff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/vem</a:t>
            </a:r>
          </a:p>
        </p:txBody>
      </p:sp>
    </p:spTree>
    <p:extLst>
      <p:ext uri="{BB962C8B-B14F-4D97-AF65-F5344CB8AC3E}">
        <p14:creationId xmlns:p14="http://schemas.microsoft.com/office/powerpoint/2010/main" val="124661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D2D338E-9F1A-4FB7-E140-EFDF8B2A0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63"/>
          <a:stretch/>
        </p:blipFill>
        <p:spPr>
          <a:xfrm>
            <a:off x="7663096" y="1484784"/>
            <a:ext cx="4241672" cy="111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E6E843-9D89-A5D4-DA1E-77490676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Processo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8A8E19-AC6B-54E6-808D-779827D4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5C782C-57EE-B1AC-19FE-36D41363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C1500F-E1E7-11B5-B80D-5B3935F6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pic>
        <p:nvPicPr>
          <p:cNvPr id="1026" name="Picture 2" descr="CBSoft - Tutorialista Convidado: Cláudia Maria Lima Werner">
            <a:extLst>
              <a:ext uri="{FF2B5EF4-FFF2-40B4-BE49-F238E27FC236}">
                <a16:creationId xmlns:a16="http://schemas.microsoft.com/office/drawing/2014/main" id="{2C025A26-5F11-6E56-7805-C5C77B0F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0" y="5042068"/>
            <a:ext cx="968095" cy="111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natoln (Renato Novais) · GitHub">
            <a:extLst>
              <a:ext uri="{FF2B5EF4-FFF2-40B4-BE49-F238E27FC236}">
                <a16:creationId xmlns:a16="http://schemas.microsoft.com/office/drawing/2014/main" id="{E7523097-A441-E4AC-37A8-00B7267E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70" y="2567610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24489D-485F-E1E8-9189-33B25D3E1E9A}"/>
              </a:ext>
            </a:extLst>
          </p:cNvPr>
          <p:cNvSpPr txBox="1"/>
          <p:nvPr/>
        </p:nvSpPr>
        <p:spPr>
          <a:xfrm>
            <a:off x="459138" y="6154348"/>
            <a:ext cx="1604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Cláudia Werner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19CBE2-54C6-DB7C-9154-EDEBD592C2CF}"/>
              </a:ext>
            </a:extLst>
          </p:cNvPr>
          <p:cNvSpPr txBox="1"/>
          <p:nvPr/>
        </p:nvSpPr>
        <p:spPr>
          <a:xfrm>
            <a:off x="7533079" y="3734306"/>
            <a:ext cx="15279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Renato Novais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B0ECF-B885-4685-589E-10F4C3FC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57" y="2564904"/>
            <a:ext cx="968095" cy="1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6">
            <a:extLst>
              <a:ext uri="{FF2B5EF4-FFF2-40B4-BE49-F238E27FC236}">
                <a16:creationId xmlns:a16="http://schemas.microsoft.com/office/drawing/2014/main" id="{44C59919-20E8-7D57-E288-97F2DA0B82C8}"/>
              </a:ext>
            </a:extLst>
          </p:cNvPr>
          <p:cNvSpPr txBox="1"/>
          <p:nvPr/>
        </p:nvSpPr>
        <p:spPr>
          <a:xfrm>
            <a:off x="9043549" y="3734306"/>
            <a:ext cx="159691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Thiago Mendes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F6C07662-2E4C-A450-EE2B-FD1F81338DC3}"/>
              </a:ext>
            </a:extLst>
          </p:cNvPr>
          <p:cNvSpPr txBox="1"/>
          <p:nvPr/>
        </p:nvSpPr>
        <p:spPr>
          <a:xfrm>
            <a:off x="10599128" y="3734306"/>
            <a:ext cx="15928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dirty="0"/>
              <a:t>Fernando Teles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98B918-A3F0-2706-F72D-FBFA44947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6360" y="2670945"/>
            <a:ext cx="1018408" cy="101266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4F1DFFC-194C-C4F8-7F72-35164B219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975" y="3043596"/>
            <a:ext cx="1914049" cy="30213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6D02CA4-850F-D223-FE48-2896F94C8C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1503397"/>
            <a:ext cx="4662684" cy="1370922"/>
          </a:xfrm>
          <a:prstGeom prst="rect">
            <a:avLst/>
          </a:prstGeom>
        </p:spPr>
      </p:pic>
      <p:pic>
        <p:nvPicPr>
          <p:cNvPr id="16" name="Picture 2" descr="Gmail – Apps no Google Play">
            <a:extLst>
              <a:ext uri="{FF2B5EF4-FFF2-40B4-BE49-F238E27FC236}">
                <a16:creationId xmlns:a16="http://schemas.microsoft.com/office/drawing/2014/main" id="{CB16E86E-AB83-DF89-9247-9204D06F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5" y="2951751"/>
            <a:ext cx="1121413" cy="1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A2FA44A8-BDAF-F1E6-DAB3-B621CB08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67" y="3784350"/>
            <a:ext cx="1121413" cy="11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to Jupyter – Wikipédia, a enciclopédia livre">
            <a:extLst>
              <a:ext uri="{FF2B5EF4-FFF2-40B4-BE49-F238E27FC236}">
                <a16:creationId xmlns:a16="http://schemas.microsoft.com/office/drawing/2014/main" id="{3A72BC9B-8198-6F36-FBD1-09E7BFFF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86" y="5288226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200CA45-6837-AB25-C794-F1F593337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 r="74599" b="14358"/>
          <a:stretch/>
        </p:blipFill>
        <p:spPr bwMode="auto">
          <a:xfrm>
            <a:off x="9776127" y="5288226"/>
            <a:ext cx="95075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4CCCA33-B61E-BA44-E32F-5BD21408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96" y="5288226"/>
            <a:ext cx="9854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9C5300-B27F-C015-E948-370620B0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768" y="528822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1A4E61D1-4165-48B1-5BAA-0D6ED0796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878810"/>
              </p:ext>
            </p:extLst>
          </p:nvPr>
        </p:nvGraphicFramePr>
        <p:xfrm>
          <a:off x="4280024" y="1124744"/>
          <a:ext cx="3631952" cy="21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8" name="Cruz 17">
            <a:extLst>
              <a:ext uri="{FF2B5EF4-FFF2-40B4-BE49-F238E27FC236}">
                <a16:creationId xmlns:a16="http://schemas.microsoft.com/office/drawing/2014/main" id="{333B7326-5482-9650-8EF6-33B7D3E9E7C0}"/>
              </a:ext>
            </a:extLst>
          </p:cNvPr>
          <p:cNvSpPr/>
          <p:nvPr/>
        </p:nvSpPr>
        <p:spPr>
          <a:xfrm>
            <a:off x="9544890" y="4365104"/>
            <a:ext cx="594228" cy="609279"/>
          </a:xfrm>
          <a:prstGeom prst="plus">
            <a:avLst>
              <a:gd name="adj" fmla="val 355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88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Agradecimentos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Leo Murta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0A4E-D97C-B346-BF2D-75A5E8D3B4A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212976"/>
            <a:ext cx="243609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187" y="3212976"/>
            <a:ext cx="2563885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285293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noProof="0" dirty="0"/>
              <a:t>Leonardo </a:t>
            </a:r>
            <a:r>
              <a:rPr lang="pt-BR" noProof="0" dirty="0" err="1"/>
              <a:t>Gresta</a:t>
            </a:r>
            <a:r>
              <a:rPr lang="pt-BR" noProof="0" dirty="0"/>
              <a:t> Paulino Murta</a:t>
            </a:r>
          </a:p>
          <a:p>
            <a:r>
              <a:rPr lang="pt-BR" noProof="0" dirty="0" err="1"/>
              <a:t>leomurta@ic.uff.br</a:t>
            </a:r>
            <a:endParaRPr lang="pt-BR" noProof="0" dirty="0"/>
          </a:p>
        </p:txBody>
      </p:sp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Evolução do VEM de 2004 a 2022</a:t>
            </a:r>
          </a:p>
        </p:txBody>
      </p:sp>
    </p:spTree>
    <p:extLst>
      <p:ext uri="{BB962C8B-B14F-4D97-AF65-F5344CB8AC3E}">
        <p14:creationId xmlns:p14="http://schemas.microsoft.com/office/powerpoint/2010/main" val="304646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Antes de tudo...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372896"/>
              </p:ext>
            </p:extLst>
          </p:nvPr>
        </p:nvGraphicFramePr>
        <p:xfrm>
          <a:off x="1774825" y="1628778"/>
          <a:ext cx="8642350" cy="46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21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WMSWM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480206"/>
              </p:ext>
            </p:extLst>
          </p:nvPr>
        </p:nvGraphicFramePr>
        <p:xfrm>
          <a:off x="1208183" y="1196752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672567"/>
              </p:ext>
            </p:extLst>
          </p:nvPr>
        </p:nvGraphicFramePr>
        <p:xfrm>
          <a:off x="6288540" y="1196752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7579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F4794-0493-6921-127A-7935626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Último WMSWM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EB426-C25D-4087-EBBC-DAB983526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Edição de 2013 do WMSWM teve três trilhas, </a:t>
            </a:r>
            <a:r>
              <a:rPr lang="pt-BR" dirty="0"/>
              <a:t>com </a:t>
            </a:r>
            <a:r>
              <a:rPr lang="pt-BR" dirty="0" err="1"/>
              <a:t>chairs</a:t>
            </a:r>
            <a:r>
              <a:rPr lang="pt-BR" dirty="0"/>
              <a:t> independentes, sob coordenação do Heitor Costa</a:t>
            </a:r>
            <a:r>
              <a:rPr lang="pt-BR" noProof="0" dirty="0"/>
              <a:t>:</a:t>
            </a:r>
          </a:p>
          <a:p>
            <a:pPr lvl="1"/>
            <a:r>
              <a:rPr lang="pt-BR" noProof="0" dirty="0"/>
              <a:t>Visualização de Software, coordenada pelo Glauco Carneiro</a:t>
            </a:r>
          </a:p>
          <a:p>
            <a:pPr lvl="1"/>
            <a:r>
              <a:rPr lang="pt-BR" noProof="0" dirty="0"/>
              <a:t>Evolução de Software, coordenada pelo Dalton </a:t>
            </a:r>
            <a:r>
              <a:rPr lang="pt-BR" noProof="0" dirty="0" err="1"/>
              <a:t>Serey</a:t>
            </a:r>
            <a:endParaRPr lang="pt-BR" noProof="0" dirty="0"/>
          </a:p>
          <a:p>
            <a:pPr lvl="1"/>
            <a:r>
              <a:rPr lang="pt-BR" noProof="0" dirty="0"/>
              <a:t>Manutenção de Software, coordenada pela Aline Vasconcelos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6C8A0-CFC7-239C-5C4B-689A6E28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C95B2C-06C4-0491-E292-EA41F421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047DA-022A-ECD9-37C1-255E5A9E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15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Anos iniciais: WBVS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803622"/>
              </p:ext>
            </p:extLst>
          </p:nvPr>
        </p:nvGraphicFramePr>
        <p:xfrm>
          <a:off x="3233732" y="2601488"/>
          <a:ext cx="5724536" cy="241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23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Motivação para a fusão</a:t>
            </a:r>
          </a:p>
        </p:txBody>
      </p:sp>
      <p:sp>
        <p:nvSpPr>
          <p:cNvPr id="117" name="Espaço Reservado para Conteúdo 116">
            <a:extLst>
              <a:ext uri="{FF2B5EF4-FFF2-40B4-BE49-F238E27FC236}">
                <a16:creationId xmlns:a16="http://schemas.microsoft.com/office/drawing/2014/main" id="{BE0F3511-E51D-3DEE-E46E-38364B38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Dois eventos por ano, em locais diferentes</a:t>
            </a:r>
          </a:p>
          <a:p>
            <a:r>
              <a:rPr lang="pt-BR" noProof="0" dirty="0"/>
              <a:t>Grande interseção entre as comunidades</a:t>
            </a:r>
          </a:p>
          <a:p>
            <a:r>
              <a:rPr lang="pt-BR" noProof="0" dirty="0"/>
              <a:t>Maior parte dos artigos do WBVS </a:t>
            </a:r>
            <a:r>
              <a:rPr lang="pt-BR" dirty="0"/>
              <a:t>era relacionada indiretamente a</a:t>
            </a:r>
            <a:r>
              <a:rPr lang="pt-BR" noProof="0" dirty="0"/>
              <a:t> manutenção</a:t>
            </a:r>
          </a:p>
          <a:p>
            <a:r>
              <a:rPr lang="pt-BR" noProof="0" dirty="0"/>
              <a:t>WMSWM ocorreu em julho de 2013 pela última vez e o VEM ocorreu em setembro de 2013 pela primeira vez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3E65-1078-49B9-81E0-4448C361F09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86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3004A-662C-6630-B832-6B924C77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VEM</a:t>
            </a:r>
          </a:p>
        </p:txBody>
      </p:sp>
      <p:graphicFrame>
        <p:nvGraphicFramePr>
          <p:cNvPr id="3" name="Espaço Reservado para Conteúdo 2">
            <a:extLst>
              <a:ext uri="{FF2B5EF4-FFF2-40B4-BE49-F238E27FC236}">
                <a16:creationId xmlns:a16="http://schemas.microsoft.com/office/drawing/2014/main" id="{3CA1110E-7649-67FD-B83A-2A6E4FB0B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215806"/>
              </p:ext>
            </p:extLst>
          </p:nvPr>
        </p:nvGraphicFramePr>
        <p:xfrm>
          <a:off x="1223457" y="1162785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0EB59-068E-3012-E9CF-292D113E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Leo Murta</a:t>
            </a:r>
            <a:endParaRPr lang="pt-B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A5EBA-862E-8396-C477-2A7FEB69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46C8C-6141-E0C2-3B2D-0C9D27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103E65-1078-49B9-81E0-4448C361F098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CAA8E4A3-A1BC-7EDD-B198-E2AFF3E4E2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481597"/>
              </p:ext>
            </p:extLst>
          </p:nvPr>
        </p:nvGraphicFramePr>
        <p:xfrm>
          <a:off x="6417600" y="1161328"/>
          <a:ext cx="4680000" cy="52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0614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91F60-3E6B-FB0A-7595-406511F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Reconstrução da história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AB5AB031-CBE2-4D9D-EDFD-D3BA955E7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3664309"/>
            <a:ext cx="11521280" cy="275193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22 edições espalhadas no DBLP, SOL/SBC, sites</a:t>
            </a:r>
          </a:p>
          <a:p>
            <a:pPr lvl="1"/>
            <a:r>
              <a:rPr lang="pt-BR" dirty="0"/>
              <a:t>Algumas indisponíveis com o fim do </a:t>
            </a:r>
            <a:r>
              <a:rPr lang="pt-BR" dirty="0" err="1"/>
              <a:t>BDBComp</a:t>
            </a:r>
            <a:r>
              <a:rPr lang="pt-BR" dirty="0"/>
              <a:t>/UFMG</a:t>
            </a:r>
          </a:p>
          <a:p>
            <a:r>
              <a:rPr lang="pt-BR" dirty="0"/>
              <a:t>232 artigos (3,33 autores por artigo)</a:t>
            </a:r>
          </a:p>
          <a:p>
            <a:r>
              <a:rPr lang="pt-BR" dirty="0"/>
              <a:t>463 autores únicos</a:t>
            </a:r>
          </a:p>
          <a:p>
            <a:r>
              <a:rPr lang="pt-BR" dirty="0"/>
              <a:t>Coleta de título, autores, instituições, local, ano e citações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6F4DE-37AB-A2EB-7D75-CA878BC4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Leo Murta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0AD74-4E6C-2975-E6D2-1D16CC95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do VEM de 2004 a 2022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F2C3B3-9F0E-4C0A-D1C0-0C1182A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03E65-1078-49B9-81E0-4448C361F09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B63FC3-F03D-45D1-8D60-02D8BFEE653F}"/>
              </a:ext>
            </a:extLst>
          </p:cNvPr>
          <p:cNvSpPr/>
          <p:nvPr/>
        </p:nvSpPr>
        <p:spPr>
          <a:xfrm>
            <a:off x="170094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926D1D-1DBD-47BF-17E6-CB8A0B9430A1}"/>
              </a:ext>
            </a:extLst>
          </p:cNvPr>
          <p:cNvSpPr/>
          <p:nvPr/>
        </p:nvSpPr>
        <p:spPr>
          <a:xfrm>
            <a:off x="206098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A76C63-E44C-CA24-5813-88142BFA3859}"/>
              </a:ext>
            </a:extLst>
          </p:cNvPr>
          <p:cNvSpPr/>
          <p:nvPr/>
        </p:nvSpPr>
        <p:spPr>
          <a:xfrm>
            <a:off x="242102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3C5C2-273A-59D0-EE81-0BB4190D3780}"/>
              </a:ext>
            </a:extLst>
          </p:cNvPr>
          <p:cNvSpPr/>
          <p:nvPr/>
        </p:nvSpPr>
        <p:spPr>
          <a:xfrm>
            <a:off x="278106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551A25-C990-4B51-0A96-51B63BBFC2B7}"/>
              </a:ext>
            </a:extLst>
          </p:cNvPr>
          <p:cNvSpPr/>
          <p:nvPr/>
        </p:nvSpPr>
        <p:spPr>
          <a:xfrm>
            <a:off x="314110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9FE960-1DB3-10EF-54C0-CA5B22826040}"/>
              </a:ext>
            </a:extLst>
          </p:cNvPr>
          <p:cNvSpPr/>
          <p:nvPr/>
        </p:nvSpPr>
        <p:spPr>
          <a:xfrm>
            <a:off x="350114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0CD0DB-CA7A-184A-606D-A77A832E8CFE}"/>
              </a:ext>
            </a:extLst>
          </p:cNvPr>
          <p:cNvSpPr/>
          <p:nvPr/>
        </p:nvSpPr>
        <p:spPr>
          <a:xfrm>
            <a:off x="386118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84577C-ED11-3388-5CCB-1B267705D054}"/>
              </a:ext>
            </a:extLst>
          </p:cNvPr>
          <p:cNvSpPr/>
          <p:nvPr/>
        </p:nvSpPr>
        <p:spPr>
          <a:xfrm>
            <a:off x="422122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F7D34-698A-F7BB-3E40-CF85EC5C2A9C}"/>
              </a:ext>
            </a:extLst>
          </p:cNvPr>
          <p:cNvSpPr/>
          <p:nvPr/>
        </p:nvSpPr>
        <p:spPr>
          <a:xfrm>
            <a:off x="458126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36025F-8250-BDC4-039F-D43AEF91F2E4}"/>
              </a:ext>
            </a:extLst>
          </p:cNvPr>
          <p:cNvSpPr/>
          <p:nvPr/>
        </p:nvSpPr>
        <p:spPr>
          <a:xfrm>
            <a:off x="4941300" y="227687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BBDD9E-25F8-4050-77C7-B87000E45A57}"/>
              </a:ext>
            </a:extLst>
          </p:cNvPr>
          <p:cNvSpPr/>
          <p:nvPr/>
        </p:nvSpPr>
        <p:spPr>
          <a:xfrm>
            <a:off x="4221220" y="3356992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63DFE9-061A-DBF7-AED1-E31A2E83E89E}"/>
              </a:ext>
            </a:extLst>
          </p:cNvPr>
          <p:cNvSpPr/>
          <p:nvPr/>
        </p:nvSpPr>
        <p:spPr>
          <a:xfrm>
            <a:off x="4581260" y="3356992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7B356B-8FB4-968D-ECCC-A5A7E750DB11}"/>
              </a:ext>
            </a:extLst>
          </p:cNvPr>
          <p:cNvSpPr txBox="1"/>
          <p:nvPr/>
        </p:nvSpPr>
        <p:spPr>
          <a:xfrm rot="18294274">
            <a:off x="1540064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3817C8-0349-6664-24F7-0EC19236B534}"/>
              </a:ext>
            </a:extLst>
          </p:cNvPr>
          <p:cNvSpPr txBox="1"/>
          <p:nvPr/>
        </p:nvSpPr>
        <p:spPr>
          <a:xfrm rot="18294274">
            <a:off x="1902225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2C131E-7488-1064-437C-E96998090894}"/>
              </a:ext>
            </a:extLst>
          </p:cNvPr>
          <p:cNvSpPr txBox="1"/>
          <p:nvPr/>
        </p:nvSpPr>
        <p:spPr>
          <a:xfrm rot="18294274">
            <a:off x="2264386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F18F7-82E3-AC2A-80B1-598CF88A2E31}"/>
              </a:ext>
            </a:extLst>
          </p:cNvPr>
          <p:cNvSpPr txBox="1"/>
          <p:nvPr/>
        </p:nvSpPr>
        <p:spPr>
          <a:xfrm rot="18294274">
            <a:off x="2626547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D3348B-955C-908C-15EB-32992BD208F6}"/>
              </a:ext>
            </a:extLst>
          </p:cNvPr>
          <p:cNvSpPr txBox="1"/>
          <p:nvPr/>
        </p:nvSpPr>
        <p:spPr>
          <a:xfrm rot="18294274">
            <a:off x="2988708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8936C6-6D03-AAE7-0B2C-2CB055887AB1}"/>
              </a:ext>
            </a:extLst>
          </p:cNvPr>
          <p:cNvSpPr txBox="1"/>
          <p:nvPr/>
        </p:nvSpPr>
        <p:spPr>
          <a:xfrm rot="18294274">
            <a:off x="3350869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0ED02A5-2A9B-4F88-9025-A88DCAA3075E}"/>
              </a:ext>
            </a:extLst>
          </p:cNvPr>
          <p:cNvSpPr txBox="1"/>
          <p:nvPr/>
        </p:nvSpPr>
        <p:spPr>
          <a:xfrm rot="18294274">
            <a:off x="3713030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13E988-52DA-5F5A-5F8D-F305C64123AC}"/>
              </a:ext>
            </a:extLst>
          </p:cNvPr>
          <p:cNvSpPr txBox="1"/>
          <p:nvPr/>
        </p:nvSpPr>
        <p:spPr>
          <a:xfrm rot="18294274">
            <a:off x="4083751" y="1619843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C2A7693-F305-A597-683C-358D2E08F61C}"/>
              </a:ext>
            </a:extLst>
          </p:cNvPr>
          <p:cNvSpPr txBox="1"/>
          <p:nvPr/>
        </p:nvSpPr>
        <p:spPr>
          <a:xfrm rot="18294274">
            <a:off x="4437352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3B55304-F817-63CD-67E4-EE232317CED1}"/>
              </a:ext>
            </a:extLst>
          </p:cNvPr>
          <p:cNvSpPr txBox="1"/>
          <p:nvPr/>
        </p:nvSpPr>
        <p:spPr>
          <a:xfrm rot="18294274">
            <a:off x="4799513" y="1619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333E041-EA2F-852E-DFE4-D36D318CC7A3}"/>
              </a:ext>
            </a:extLst>
          </p:cNvPr>
          <p:cNvSpPr/>
          <p:nvPr/>
        </p:nvSpPr>
        <p:spPr>
          <a:xfrm>
            <a:off x="9027204" y="18965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74402B9-7A06-10CD-536D-BC5A16E2021E}"/>
              </a:ext>
            </a:extLst>
          </p:cNvPr>
          <p:cNvSpPr txBox="1"/>
          <p:nvPr/>
        </p:nvSpPr>
        <p:spPr>
          <a:xfrm>
            <a:off x="9322502" y="181988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WMSWM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C6F088-8AE7-1B89-83B2-FF3E516346C0}"/>
              </a:ext>
            </a:extLst>
          </p:cNvPr>
          <p:cNvSpPr/>
          <p:nvPr/>
        </p:nvSpPr>
        <p:spPr>
          <a:xfrm>
            <a:off x="9026556" y="2384376"/>
            <a:ext cx="216024" cy="2160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28091C8-53FC-ED4C-564E-6BB0367186CB}"/>
              </a:ext>
            </a:extLst>
          </p:cNvPr>
          <p:cNvSpPr txBox="1"/>
          <p:nvPr/>
        </p:nvSpPr>
        <p:spPr>
          <a:xfrm>
            <a:off x="9322505" y="23077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WBVS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5025BF-CDC2-C78D-1EE5-3FC595F2E303}"/>
              </a:ext>
            </a:extLst>
          </p:cNvPr>
          <p:cNvSpPr/>
          <p:nvPr/>
        </p:nvSpPr>
        <p:spPr>
          <a:xfrm>
            <a:off x="493878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E2959C-65D1-5E1C-7705-F1FC446CFF0F}"/>
              </a:ext>
            </a:extLst>
          </p:cNvPr>
          <p:cNvSpPr/>
          <p:nvPr/>
        </p:nvSpPr>
        <p:spPr>
          <a:xfrm>
            <a:off x="529882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790DE4-11B5-D616-9935-E00958C9E974}"/>
              </a:ext>
            </a:extLst>
          </p:cNvPr>
          <p:cNvSpPr/>
          <p:nvPr/>
        </p:nvSpPr>
        <p:spPr>
          <a:xfrm>
            <a:off x="565886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B8627B-E8AA-84DC-50D3-307DE07BA378}"/>
              </a:ext>
            </a:extLst>
          </p:cNvPr>
          <p:cNvSpPr/>
          <p:nvPr/>
        </p:nvSpPr>
        <p:spPr>
          <a:xfrm>
            <a:off x="601890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E20C79-69C7-F43D-E8DB-1F0729A92FB4}"/>
              </a:ext>
            </a:extLst>
          </p:cNvPr>
          <p:cNvSpPr/>
          <p:nvPr/>
        </p:nvSpPr>
        <p:spPr>
          <a:xfrm>
            <a:off x="637894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20A2A2-8BF0-9A4C-BBBC-6036B1EC187D}"/>
              </a:ext>
            </a:extLst>
          </p:cNvPr>
          <p:cNvSpPr/>
          <p:nvPr/>
        </p:nvSpPr>
        <p:spPr>
          <a:xfrm>
            <a:off x="673898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25032B-1A04-A3E1-E450-D86C911C17CB}"/>
              </a:ext>
            </a:extLst>
          </p:cNvPr>
          <p:cNvSpPr/>
          <p:nvPr/>
        </p:nvSpPr>
        <p:spPr>
          <a:xfrm>
            <a:off x="709902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154BDA-4980-E3A3-844A-AF0B2EEE1AA9}"/>
              </a:ext>
            </a:extLst>
          </p:cNvPr>
          <p:cNvSpPr/>
          <p:nvPr/>
        </p:nvSpPr>
        <p:spPr>
          <a:xfrm>
            <a:off x="745906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03B0F1-F6DC-A20E-F93A-D17DA8BB8668}"/>
              </a:ext>
            </a:extLst>
          </p:cNvPr>
          <p:cNvSpPr/>
          <p:nvPr/>
        </p:nvSpPr>
        <p:spPr>
          <a:xfrm>
            <a:off x="781910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21C9E-863E-3C3B-26F1-D3D82C9A14C3}"/>
              </a:ext>
            </a:extLst>
          </p:cNvPr>
          <p:cNvSpPr/>
          <p:nvPr/>
        </p:nvSpPr>
        <p:spPr>
          <a:xfrm>
            <a:off x="8179149" y="2800211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4DCCAC0A-614C-674D-7D74-4D93419E27F6}"/>
              </a:ext>
            </a:extLst>
          </p:cNvPr>
          <p:cNvCxnSpPr>
            <a:stCxn id="16" idx="4"/>
            <a:endCxn id="33" idx="0"/>
          </p:cNvCxnSpPr>
          <p:nvPr/>
        </p:nvCxnSpPr>
        <p:spPr>
          <a:xfrm flipH="1">
            <a:off x="5046804" y="2492899"/>
            <a:ext cx="2511" cy="30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0AD16AC-2E78-7286-EBF0-354C680FA2BD}"/>
              </a:ext>
            </a:extLst>
          </p:cNvPr>
          <p:cNvCxnSpPr>
            <a:cxnSpLocks/>
            <a:stCxn id="18" idx="7"/>
            <a:endCxn id="33" idx="3"/>
          </p:cNvCxnSpPr>
          <p:nvPr/>
        </p:nvCxnSpPr>
        <p:spPr>
          <a:xfrm flipV="1">
            <a:off x="4765651" y="2984602"/>
            <a:ext cx="204777" cy="404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E0E62D6-95F8-0CDA-005A-CF2B08A675F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437244" y="346500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4CD93A4D-A84F-0AC0-7659-DB3D3DB04F3C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479728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52F9F02-8127-96B1-0E93-62256BA10834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443724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9C5BDDA6-FF11-F635-0732-2B0227C96929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407720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4EF46F47-C593-85C5-64F6-B5365EEBCEA0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371716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229944DB-2287-EFD0-BB1F-640B71EF5143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35712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C68DC507-E634-AD93-1968-F488CCD0DCB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299708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0A805313-BD67-B349-6C17-E95DE4210DB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63704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77F86B23-8142-97FD-347B-A5798F356393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27700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E89F0B5-C873-4525-E1AC-30ADB34E979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16964" y="238488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3C01D00-C069-114C-000C-DE1A1664EB5F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515481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9CFD6B05-234D-02B6-4B17-902F460AAC4E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551485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C7FA1945-7AB5-D698-E578-90DE71791741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587489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1DC59EC5-96A7-152B-9BE3-D5C3719B5E33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623493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D77D1B46-B7AE-9FE5-AA49-D793F179E3C1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659497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A105EEB0-9F7B-1619-E78E-0EAE6E33025B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>
            <a:off x="695501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1639E512-5956-5CD5-A7AD-55F77BA09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731505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4E93E62A-A738-CB62-C9F7-EE610EF01B3A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767509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08CC868B-4283-6CC0-B2F4-3340BC8E0314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>
            <a:off x="8035133" y="2908223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500EAFE-BCC9-0129-D0A3-388C2C2270AB}"/>
              </a:ext>
            </a:extLst>
          </p:cNvPr>
          <p:cNvSpPr txBox="1"/>
          <p:nvPr/>
        </p:nvSpPr>
        <p:spPr>
          <a:xfrm rot="18294274">
            <a:off x="5155607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2014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182A03-7C22-8AF0-6D90-EE7C95673EA8}"/>
              </a:ext>
            </a:extLst>
          </p:cNvPr>
          <p:cNvSpPr txBox="1"/>
          <p:nvPr/>
        </p:nvSpPr>
        <p:spPr>
          <a:xfrm rot="18294274">
            <a:off x="5517768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2015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887620C-C941-3297-3A35-1CAB7415FF5A}"/>
              </a:ext>
            </a:extLst>
          </p:cNvPr>
          <p:cNvSpPr txBox="1"/>
          <p:nvPr/>
        </p:nvSpPr>
        <p:spPr>
          <a:xfrm rot="18294274">
            <a:off x="5879929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2016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C72042A2-3171-0B03-EFDD-4F838B1F5274}"/>
              </a:ext>
            </a:extLst>
          </p:cNvPr>
          <p:cNvSpPr txBox="1"/>
          <p:nvPr/>
        </p:nvSpPr>
        <p:spPr>
          <a:xfrm rot="18294274">
            <a:off x="6242090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2017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35E91076-57FF-96C7-DEFF-AFE5E0AC6107}"/>
              </a:ext>
            </a:extLst>
          </p:cNvPr>
          <p:cNvSpPr txBox="1"/>
          <p:nvPr/>
        </p:nvSpPr>
        <p:spPr>
          <a:xfrm rot="18294274">
            <a:off x="6604251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2018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B855B84F-8EF6-B2F3-9FE7-AC8FFC1A2994}"/>
              </a:ext>
            </a:extLst>
          </p:cNvPr>
          <p:cNvSpPr txBox="1"/>
          <p:nvPr/>
        </p:nvSpPr>
        <p:spPr>
          <a:xfrm rot="18294274">
            <a:off x="6966412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2019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1AD9F889-5F02-3BD7-135A-B6C9619DA685}"/>
              </a:ext>
            </a:extLst>
          </p:cNvPr>
          <p:cNvSpPr txBox="1"/>
          <p:nvPr/>
        </p:nvSpPr>
        <p:spPr>
          <a:xfrm rot="18294274">
            <a:off x="7328573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2020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00565E4F-2F1B-48F1-E5EE-E6D665D9DC90}"/>
              </a:ext>
            </a:extLst>
          </p:cNvPr>
          <p:cNvSpPr txBox="1"/>
          <p:nvPr/>
        </p:nvSpPr>
        <p:spPr>
          <a:xfrm rot="18294274">
            <a:off x="7690734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2021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8A809712-A572-19CE-7AFF-0DD91D8FDA54}"/>
              </a:ext>
            </a:extLst>
          </p:cNvPr>
          <p:cNvSpPr txBox="1"/>
          <p:nvPr/>
        </p:nvSpPr>
        <p:spPr>
          <a:xfrm rot="18294274">
            <a:off x="8052895" y="16284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2022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D851CD7-2B52-166F-91ED-B2DB6D5D25B1}"/>
              </a:ext>
            </a:extLst>
          </p:cNvPr>
          <p:cNvSpPr/>
          <p:nvPr/>
        </p:nvSpPr>
        <p:spPr>
          <a:xfrm>
            <a:off x="9026556" y="2872209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9BC3028-76C9-FCCC-3C12-07274FC994A6}"/>
              </a:ext>
            </a:extLst>
          </p:cNvPr>
          <p:cNvSpPr txBox="1"/>
          <p:nvPr/>
        </p:nvSpPr>
        <p:spPr>
          <a:xfrm>
            <a:off x="9332467" y="27934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VEM</a:t>
            </a:r>
          </a:p>
        </p:txBody>
      </p:sp>
    </p:spTree>
    <p:extLst>
      <p:ext uri="{BB962C8B-B14F-4D97-AF65-F5344CB8AC3E}">
        <p14:creationId xmlns:p14="http://schemas.microsoft.com/office/powerpoint/2010/main" val="2011761756"/>
      </p:ext>
    </p:extLst>
  </p:cSld>
  <p:clrMapOvr>
    <a:masterClrMapping/>
  </p:clrMapOvr>
</p:sld>
</file>

<file path=ppt/theme/theme1.xml><?xml version="1.0" encoding="utf-8"?>
<a:theme xmlns:a="http://schemas.openxmlformats.org/drawingml/2006/main" name="GEMSDEW_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6C58A5E-360E-445A-99EB-03F9358CE985}" vid="{0D91D322-12C9-4CE7-962A-2A035A84DBA2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ESI template v4 - wide</Template>
  <TotalTime>10199</TotalTime>
  <Words>1443</Words>
  <Application>Microsoft Macintosh PowerPoint</Application>
  <PresentationFormat>Widescreen</PresentationFormat>
  <Paragraphs>340</Paragraphs>
  <Slides>21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GEMSDEW_Template</vt:lpstr>
      <vt:lpstr>Evolução do VEM de 2004 a 2022</vt:lpstr>
      <vt:lpstr>Processo</vt:lpstr>
      <vt:lpstr>Antes de tudo...</vt:lpstr>
      <vt:lpstr>Anos iniciais: WMSWM</vt:lpstr>
      <vt:lpstr>Último WMSWM</vt:lpstr>
      <vt:lpstr>Anos iniciais: WBVS</vt:lpstr>
      <vt:lpstr>Motivação para a fusão</vt:lpstr>
      <vt:lpstr>VEM</vt:lpstr>
      <vt:lpstr>Reconstrução da história</vt:lpstr>
      <vt:lpstr>Autores</vt:lpstr>
      <vt:lpstr>Autores</vt:lpstr>
      <vt:lpstr>Autores</vt:lpstr>
      <vt:lpstr>Instituições</vt:lpstr>
      <vt:lpstr>Instituições</vt:lpstr>
      <vt:lpstr>Termos dos títulos</vt:lpstr>
      <vt:lpstr>Termos dos títulos</vt:lpstr>
      <vt:lpstr>H-index = 9</vt:lpstr>
      <vt:lpstr>H5-index = 5 (2017 a 2021)</vt:lpstr>
      <vt:lpstr>Repositório</vt:lpstr>
      <vt:lpstr>Agradecimentos</vt:lpstr>
      <vt:lpstr>Evolução do VEM de 2004 a 2022</vt:lpstr>
    </vt:vector>
  </TitlesOfParts>
  <Company>uff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leomurta</dc:creator>
  <cp:lastModifiedBy>Leonardo Murta</cp:lastModifiedBy>
  <cp:revision>513</cp:revision>
  <dcterms:created xsi:type="dcterms:W3CDTF">2008-08-06T12:34:44Z</dcterms:created>
  <dcterms:modified xsi:type="dcterms:W3CDTF">2022-10-03T21:35:29Z</dcterms:modified>
</cp:coreProperties>
</file>